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77" r:id="rId3"/>
    <p:sldId id="278" r:id="rId4"/>
    <p:sldId id="279" r:id="rId5"/>
    <p:sldId id="280" r:id="rId6"/>
    <p:sldId id="281" r:id="rId7"/>
    <p:sldId id="282" r:id="rId8"/>
    <p:sldId id="283" r:id="rId9"/>
    <p:sldId id="284" r:id="rId10"/>
    <p:sldId id="295" r:id="rId11"/>
    <p:sldId id="285" r:id="rId12"/>
    <p:sldId id="304" r:id="rId13"/>
    <p:sldId id="286" r:id="rId14"/>
    <p:sldId id="287" r:id="rId15"/>
    <p:sldId id="296" r:id="rId16"/>
    <p:sldId id="297" r:id="rId17"/>
    <p:sldId id="305" r:id="rId18"/>
    <p:sldId id="298" r:id="rId19"/>
    <p:sldId id="300" r:id="rId20"/>
    <p:sldId id="299" r:id="rId21"/>
    <p:sldId id="288" r:id="rId22"/>
    <p:sldId id="259" r:id="rId23"/>
    <p:sldId id="260" r:id="rId24"/>
    <p:sldId id="289" r:id="rId25"/>
    <p:sldId id="292" r:id="rId26"/>
    <p:sldId id="290" r:id="rId27"/>
    <p:sldId id="291" r:id="rId28"/>
    <p:sldId id="293" r:id="rId29"/>
    <p:sldId id="294" r:id="rId30"/>
    <p:sldId id="301" r:id="rId31"/>
    <p:sldId id="306" r:id="rId32"/>
    <p:sldId id="307" r:id="rId3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>
    <p:restoredLeft sz="5102" autoAdjust="0"/>
    <p:restoredTop sz="94737" autoAdjust="0"/>
  </p:normalViewPr>
  <p:slideViewPr>
    <p:cSldViewPr snapToGrid="0">
      <p:cViewPr varScale="1">
        <p:scale>
          <a:sx n="75" d="100"/>
          <a:sy n="75" d="100"/>
        </p:scale>
        <p:origin x="780" y="5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6378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68B73-C30E-42CD-BD9E-6B6AC459121A}" type="datetimeFigureOut">
              <a:rPr lang="en-US" smtClean="0"/>
              <a:t>9/25/2014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309EC7-99F1-4A16-9E18-231DEEDAB0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60741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68B73-C30E-42CD-BD9E-6B6AC459121A}" type="datetimeFigureOut">
              <a:rPr lang="en-US" smtClean="0"/>
              <a:t>9/25/2014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309EC7-99F1-4A16-9E18-231DEEDAB0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13352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68B73-C30E-42CD-BD9E-6B6AC459121A}" type="datetimeFigureOut">
              <a:rPr lang="en-US" smtClean="0"/>
              <a:t>9/25/2014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309EC7-99F1-4A16-9E18-231DEEDAB0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91478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68B73-C30E-42CD-BD9E-6B6AC459121A}" type="datetimeFigureOut">
              <a:rPr lang="en-US" smtClean="0"/>
              <a:t>9/25/2014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309EC7-99F1-4A16-9E18-231DEEDAB0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95804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68B73-C30E-42CD-BD9E-6B6AC459121A}" type="datetimeFigureOut">
              <a:rPr lang="en-US" smtClean="0"/>
              <a:t>9/25/2014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309EC7-99F1-4A16-9E18-231DEEDAB0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71649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68B73-C30E-42CD-BD9E-6B6AC459121A}" type="datetimeFigureOut">
              <a:rPr lang="en-US" smtClean="0"/>
              <a:t>9/25/2014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309EC7-99F1-4A16-9E18-231DEEDAB0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13772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68B73-C30E-42CD-BD9E-6B6AC459121A}" type="datetimeFigureOut">
              <a:rPr lang="en-US" smtClean="0"/>
              <a:t>9/25/2014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309EC7-99F1-4A16-9E18-231DEEDAB0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45619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68B73-C30E-42CD-BD9E-6B6AC459121A}" type="datetimeFigureOut">
              <a:rPr lang="en-US" smtClean="0"/>
              <a:t>9/25/2014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309EC7-99F1-4A16-9E18-231DEEDAB0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86698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68B73-C30E-42CD-BD9E-6B6AC459121A}" type="datetimeFigureOut">
              <a:rPr lang="en-US" smtClean="0"/>
              <a:t>9/25/2014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309EC7-99F1-4A16-9E18-231DEEDAB0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47895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68B73-C30E-42CD-BD9E-6B6AC459121A}" type="datetimeFigureOut">
              <a:rPr lang="en-US" smtClean="0"/>
              <a:t>9/25/2014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309EC7-99F1-4A16-9E18-231DEEDAB0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24059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68B73-C30E-42CD-BD9E-6B6AC459121A}" type="datetimeFigureOut">
              <a:rPr lang="en-US" smtClean="0"/>
              <a:t>9/25/2014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309EC7-99F1-4A16-9E18-231DEEDAB0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48334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768B73-C30E-42CD-BD9E-6B6AC459121A}" type="datetimeFigureOut">
              <a:rPr lang="en-US" smtClean="0"/>
              <a:t>9/25/2014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309EC7-99F1-4A16-9E18-231DEEDAB0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350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xfront.com/parsing-techniques/bottom-up-parser/Books.xsl" TargetMode="External"/><Relationship Id="rId2" Type="http://schemas.openxmlformats.org/officeDocument/2006/relationships/hyperlink" Target="http://www.xfront.com/parsing-techniques/bottom-up-parser/bottom-up-parser-for-Books.xsl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Parsing for XML Developers</a:t>
            </a:r>
            <a:endParaRPr lang="en-US" dirty="0"/>
          </a:p>
        </p:txBody>
      </p:sp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9614694" y="6173978"/>
            <a:ext cx="2106612" cy="430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SzPct val="100000"/>
            </a:pPr>
            <a:r>
              <a:rPr lang="en-US" altLang="en-US" sz="1200" dirty="0" smtClean="0">
                <a:solidFill>
                  <a:srgbClr val="919191"/>
                </a:solidFill>
                <a:latin typeface="Arial" panose="020B0604020202020204" pitchFamily="34" charset="0"/>
              </a:rPr>
              <a:t>Roger L. Costello</a:t>
            </a:r>
          </a:p>
          <a:p>
            <a:pPr algn="ctr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SzPct val="100000"/>
            </a:pPr>
            <a:r>
              <a:rPr lang="en-US" altLang="en-US" sz="1200" dirty="0" smtClean="0">
                <a:solidFill>
                  <a:srgbClr val="919191"/>
                </a:solidFill>
                <a:latin typeface="Arial" panose="020B0604020202020204" pitchFamily="34" charset="0"/>
              </a:rPr>
              <a:t>28 September 2014</a:t>
            </a:r>
            <a:endParaRPr lang="en-US" altLang="en-US" sz="1200" dirty="0" smtClean="0">
              <a:solidFill>
                <a:srgbClr val="919191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8818810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does “powerful” mean?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previous slide said, … </a:t>
            </a:r>
            <a:r>
              <a:rPr lang="en-US" i="1" dirty="0" smtClean="0"/>
              <a:t>following slides </a:t>
            </a:r>
            <a:r>
              <a:rPr lang="en-US" i="1" dirty="0"/>
              <a:t>show how to </a:t>
            </a:r>
            <a:r>
              <a:rPr lang="en-US" i="1" dirty="0" smtClean="0"/>
              <a:t>apply a powerful </a:t>
            </a:r>
            <a:r>
              <a:rPr lang="en-US" i="1" dirty="0"/>
              <a:t>bottom-up parsing </a:t>
            </a:r>
            <a:r>
              <a:rPr lang="en-US" i="1" dirty="0" smtClean="0"/>
              <a:t>technique </a:t>
            </a:r>
            <a:r>
              <a:rPr lang="en-US" dirty="0" smtClean="0"/>
              <a:t>…</a:t>
            </a:r>
          </a:p>
          <a:p>
            <a:r>
              <a:rPr lang="en-US" dirty="0" smtClean="0"/>
              <a:t>“Powerful” means the technique can be used with lots of grammars, i.e., it can be used to generate lots of different structures.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r>
              <a:rPr lang="en-US" dirty="0" smtClean="0"/>
              <a:t>10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753995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Suppose we were to structure the XML from scratch. We might follow these steps: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484864" y="2918567"/>
            <a:ext cx="841248" cy="646331"/>
          </a:xfrm>
          <a:prstGeom prst="rect">
            <a:avLst/>
          </a:prstGeom>
          <a:ln>
            <a:solidFill>
              <a:schemeClr val="bg1">
                <a:lumMod val="6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en-US" sz="1200" b="1" dirty="0">
                <a:solidFill>
                  <a:srgbClr val="000096"/>
                </a:solidFill>
              </a:rPr>
              <a:t>&lt;Books&gt;</a:t>
            </a:r>
            <a:r>
              <a:rPr lang="en-US" sz="1200" b="1" dirty="0">
                <a:solidFill>
                  <a:srgbClr val="000000"/>
                </a:solidFill>
              </a:rPr>
              <a:t/>
            </a:r>
            <a:br>
              <a:rPr lang="en-US" sz="1200" b="1" dirty="0">
                <a:solidFill>
                  <a:srgbClr val="000000"/>
                </a:solidFill>
              </a:rPr>
            </a:br>
            <a:r>
              <a:rPr lang="en-US" sz="1200" b="1" dirty="0">
                <a:solidFill>
                  <a:srgbClr val="000000"/>
                </a:solidFill>
              </a:rPr>
              <a:t>    </a:t>
            </a:r>
            <a:br>
              <a:rPr lang="en-US" sz="1200" b="1" dirty="0">
                <a:solidFill>
                  <a:srgbClr val="000000"/>
                </a:solidFill>
              </a:rPr>
            </a:br>
            <a:r>
              <a:rPr lang="en-US" sz="1200" b="1" dirty="0">
                <a:solidFill>
                  <a:srgbClr val="000096"/>
                </a:solidFill>
              </a:rPr>
              <a:t>&lt;/Books&gt;</a:t>
            </a:r>
            <a:endParaRPr lang="en-US" sz="1200" b="1" dirty="0"/>
          </a:p>
        </p:txBody>
      </p:sp>
      <p:sp>
        <p:nvSpPr>
          <p:cNvPr id="7" name="Rectangle 6"/>
          <p:cNvSpPr/>
          <p:nvPr/>
        </p:nvSpPr>
        <p:spPr>
          <a:xfrm>
            <a:off x="2368528" y="2912471"/>
            <a:ext cx="1024128" cy="1200329"/>
          </a:xfrm>
          <a:prstGeom prst="rect">
            <a:avLst/>
          </a:prstGeom>
          <a:ln>
            <a:solidFill>
              <a:schemeClr val="bg1">
                <a:lumMod val="6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en-US" sz="1200" dirty="0">
                <a:solidFill>
                  <a:srgbClr val="000096"/>
                </a:solidFill>
              </a:rPr>
              <a:t>&lt;Books&gt;</a:t>
            </a:r>
            <a:r>
              <a:rPr lang="en-US" sz="1200" dirty="0">
                <a:solidFill>
                  <a:srgbClr val="000000"/>
                </a:solidFill>
              </a:rPr>
              <a:t/>
            </a:r>
            <a:br>
              <a:rPr lang="en-US" sz="1200" dirty="0">
                <a:solidFill>
                  <a:srgbClr val="000000"/>
                </a:solidFill>
              </a:rPr>
            </a:br>
            <a:r>
              <a:rPr lang="en-US" sz="1200" b="1" dirty="0">
                <a:solidFill>
                  <a:srgbClr val="000000"/>
                </a:solidFill>
              </a:rPr>
              <a:t>    </a:t>
            </a:r>
            <a:r>
              <a:rPr lang="en-US" sz="1200" b="1" dirty="0">
                <a:solidFill>
                  <a:srgbClr val="000096"/>
                </a:solidFill>
              </a:rPr>
              <a:t>&lt;Book&gt;</a:t>
            </a:r>
            <a:r>
              <a:rPr lang="en-US" sz="1200" b="1" dirty="0">
                <a:solidFill>
                  <a:srgbClr val="000000"/>
                </a:solidFill>
              </a:rPr>
              <a:t/>
            </a:r>
            <a:br>
              <a:rPr lang="en-US" sz="1200" b="1" dirty="0">
                <a:solidFill>
                  <a:srgbClr val="000000"/>
                </a:solidFill>
              </a:rPr>
            </a:br>
            <a:r>
              <a:rPr lang="en-US" sz="1200" b="1" dirty="0">
                <a:solidFill>
                  <a:srgbClr val="000000"/>
                </a:solidFill>
              </a:rPr>
              <a:t>        </a:t>
            </a:r>
            <a:br>
              <a:rPr lang="en-US" sz="1200" b="1" dirty="0">
                <a:solidFill>
                  <a:srgbClr val="000000"/>
                </a:solidFill>
              </a:rPr>
            </a:br>
            <a:r>
              <a:rPr lang="en-US" sz="1200" b="1" dirty="0">
                <a:solidFill>
                  <a:srgbClr val="000000"/>
                </a:solidFill>
              </a:rPr>
              <a:t>    </a:t>
            </a:r>
            <a:r>
              <a:rPr lang="en-US" sz="1200" b="1" dirty="0">
                <a:solidFill>
                  <a:srgbClr val="000096"/>
                </a:solidFill>
              </a:rPr>
              <a:t>&lt;/Book&gt;</a:t>
            </a:r>
            <a:r>
              <a:rPr lang="en-US" sz="1200" dirty="0">
                <a:solidFill>
                  <a:srgbClr val="000000"/>
                </a:solidFill>
              </a:rPr>
              <a:t/>
            </a:r>
            <a:br>
              <a:rPr lang="en-US" sz="1200" dirty="0">
                <a:solidFill>
                  <a:srgbClr val="000000"/>
                </a:solidFill>
              </a:rPr>
            </a:br>
            <a:r>
              <a:rPr lang="en-US" sz="1200" dirty="0">
                <a:solidFill>
                  <a:srgbClr val="000000"/>
                </a:solidFill>
              </a:rPr>
              <a:t>    </a:t>
            </a:r>
            <a:br>
              <a:rPr lang="en-US" sz="1200" dirty="0">
                <a:solidFill>
                  <a:srgbClr val="000000"/>
                </a:solidFill>
              </a:rPr>
            </a:br>
            <a:r>
              <a:rPr lang="en-US" sz="1200" dirty="0">
                <a:solidFill>
                  <a:srgbClr val="000096"/>
                </a:solidFill>
              </a:rPr>
              <a:t>&lt;/Books&gt;</a:t>
            </a:r>
            <a:endParaRPr lang="en-US" sz="1200" dirty="0"/>
          </a:p>
        </p:txBody>
      </p:sp>
      <p:sp>
        <p:nvSpPr>
          <p:cNvPr id="9" name="Rectangle 8"/>
          <p:cNvSpPr/>
          <p:nvPr/>
        </p:nvSpPr>
        <p:spPr>
          <a:xfrm>
            <a:off x="4368016" y="2912471"/>
            <a:ext cx="2724912" cy="1200329"/>
          </a:xfrm>
          <a:prstGeom prst="rect">
            <a:avLst/>
          </a:prstGeom>
          <a:ln>
            <a:solidFill>
              <a:schemeClr val="bg1">
                <a:lumMod val="6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en-US" sz="1200" dirty="0">
                <a:solidFill>
                  <a:srgbClr val="000096"/>
                </a:solidFill>
              </a:rPr>
              <a:t>&lt;Books&gt;</a:t>
            </a:r>
            <a:r>
              <a:rPr lang="en-US" sz="1200" dirty="0">
                <a:solidFill>
                  <a:srgbClr val="000000"/>
                </a:solidFill>
              </a:rPr>
              <a:t/>
            </a:r>
            <a:br>
              <a:rPr lang="en-US" sz="1200" dirty="0">
                <a:solidFill>
                  <a:srgbClr val="000000"/>
                </a:solidFill>
              </a:rPr>
            </a:br>
            <a:r>
              <a:rPr lang="en-US" sz="1200" dirty="0">
                <a:solidFill>
                  <a:srgbClr val="000000"/>
                </a:solidFill>
              </a:rPr>
              <a:t>    </a:t>
            </a:r>
            <a:r>
              <a:rPr lang="en-US" sz="1200" dirty="0">
                <a:solidFill>
                  <a:srgbClr val="000096"/>
                </a:solidFill>
              </a:rPr>
              <a:t>&lt;Book&gt;</a:t>
            </a:r>
            <a:r>
              <a:rPr lang="en-US" sz="1200" dirty="0">
                <a:solidFill>
                  <a:srgbClr val="000000"/>
                </a:solidFill>
              </a:rPr>
              <a:t/>
            </a:r>
            <a:br>
              <a:rPr lang="en-US" sz="1200" dirty="0">
                <a:solidFill>
                  <a:srgbClr val="000000"/>
                </a:solidFill>
              </a:rPr>
            </a:br>
            <a:r>
              <a:rPr lang="en-US" sz="1200" dirty="0">
                <a:solidFill>
                  <a:srgbClr val="000000"/>
                </a:solidFill>
              </a:rPr>
              <a:t>        </a:t>
            </a:r>
            <a:r>
              <a:rPr lang="en-US" sz="1200" b="1" dirty="0">
                <a:solidFill>
                  <a:srgbClr val="000096"/>
                </a:solidFill>
              </a:rPr>
              <a:t>&lt;Title&gt;</a:t>
            </a:r>
            <a:r>
              <a:rPr lang="en-US" sz="1200" b="1" dirty="0">
                <a:solidFill>
                  <a:srgbClr val="000000"/>
                </a:solidFill>
              </a:rPr>
              <a:t>Parsing Techniques</a:t>
            </a:r>
            <a:r>
              <a:rPr lang="en-US" sz="1200" b="1" dirty="0">
                <a:solidFill>
                  <a:srgbClr val="000096"/>
                </a:solidFill>
              </a:rPr>
              <a:t>&lt;/Title&gt;</a:t>
            </a:r>
            <a:r>
              <a:rPr lang="en-US" sz="1200" b="1" dirty="0">
                <a:solidFill>
                  <a:srgbClr val="000000"/>
                </a:solidFill>
              </a:rPr>
              <a:t/>
            </a:r>
            <a:br>
              <a:rPr lang="en-US" sz="1200" b="1" dirty="0">
                <a:solidFill>
                  <a:srgbClr val="000000"/>
                </a:solidFill>
              </a:rPr>
            </a:br>
            <a:r>
              <a:rPr lang="en-US" sz="1200" dirty="0">
                <a:solidFill>
                  <a:srgbClr val="000000"/>
                </a:solidFill>
              </a:rPr>
              <a:t>    </a:t>
            </a:r>
            <a:r>
              <a:rPr lang="en-US" sz="1200" dirty="0">
                <a:solidFill>
                  <a:srgbClr val="000096"/>
                </a:solidFill>
              </a:rPr>
              <a:t>&lt;/Book&gt;</a:t>
            </a:r>
            <a:r>
              <a:rPr lang="en-US" sz="1200" dirty="0">
                <a:solidFill>
                  <a:srgbClr val="000000"/>
                </a:solidFill>
              </a:rPr>
              <a:t/>
            </a:r>
            <a:br>
              <a:rPr lang="en-US" sz="1200" dirty="0">
                <a:solidFill>
                  <a:srgbClr val="000000"/>
                </a:solidFill>
              </a:rPr>
            </a:br>
            <a:r>
              <a:rPr lang="en-US" sz="1200" dirty="0">
                <a:solidFill>
                  <a:srgbClr val="000000"/>
                </a:solidFill>
              </a:rPr>
              <a:t>    </a:t>
            </a:r>
            <a:br>
              <a:rPr lang="en-US" sz="1200" dirty="0">
                <a:solidFill>
                  <a:srgbClr val="000000"/>
                </a:solidFill>
              </a:rPr>
            </a:br>
            <a:r>
              <a:rPr lang="en-US" sz="1200" dirty="0">
                <a:solidFill>
                  <a:srgbClr val="000096"/>
                </a:solidFill>
              </a:rPr>
              <a:t>&lt;/Books&gt;</a:t>
            </a:r>
            <a:endParaRPr lang="en-US" sz="1200" dirty="0"/>
          </a:p>
        </p:txBody>
      </p:sp>
      <p:sp>
        <p:nvSpPr>
          <p:cNvPr id="11" name="Rectangle 10"/>
          <p:cNvSpPr/>
          <p:nvPr/>
        </p:nvSpPr>
        <p:spPr>
          <a:xfrm>
            <a:off x="7909792" y="2906375"/>
            <a:ext cx="2657856" cy="1754326"/>
          </a:xfrm>
          <a:prstGeom prst="rect">
            <a:avLst/>
          </a:prstGeom>
          <a:ln>
            <a:solidFill>
              <a:schemeClr val="bg1">
                <a:lumMod val="6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en-US" sz="1200" dirty="0">
                <a:solidFill>
                  <a:srgbClr val="000096"/>
                </a:solidFill>
              </a:rPr>
              <a:t>&lt;Books&gt;</a:t>
            </a:r>
            <a:r>
              <a:rPr lang="en-US" sz="1200" dirty="0">
                <a:solidFill>
                  <a:srgbClr val="000000"/>
                </a:solidFill>
              </a:rPr>
              <a:t/>
            </a:r>
            <a:br>
              <a:rPr lang="en-US" sz="1200" dirty="0">
                <a:solidFill>
                  <a:srgbClr val="000000"/>
                </a:solidFill>
              </a:rPr>
            </a:br>
            <a:r>
              <a:rPr lang="en-US" sz="1200" dirty="0">
                <a:solidFill>
                  <a:srgbClr val="000000"/>
                </a:solidFill>
              </a:rPr>
              <a:t>    </a:t>
            </a:r>
            <a:r>
              <a:rPr lang="en-US" sz="1200" dirty="0">
                <a:solidFill>
                  <a:srgbClr val="000096"/>
                </a:solidFill>
              </a:rPr>
              <a:t>&lt;Book&gt;</a:t>
            </a:r>
            <a:r>
              <a:rPr lang="en-US" sz="1200" dirty="0">
                <a:solidFill>
                  <a:srgbClr val="000000"/>
                </a:solidFill>
              </a:rPr>
              <a:t/>
            </a:r>
            <a:br>
              <a:rPr lang="en-US" sz="1200" dirty="0">
                <a:solidFill>
                  <a:srgbClr val="000000"/>
                </a:solidFill>
              </a:rPr>
            </a:br>
            <a:r>
              <a:rPr lang="en-US" sz="1200" dirty="0">
                <a:solidFill>
                  <a:srgbClr val="000000"/>
                </a:solidFill>
              </a:rPr>
              <a:t>        </a:t>
            </a:r>
            <a:r>
              <a:rPr lang="en-US" sz="1200" dirty="0">
                <a:solidFill>
                  <a:srgbClr val="000096"/>
                </a:solidFill>
              </a:rPr>
              <a:t>&lt;Title&gt;</a:t>
            </a:r>
            <a:r>
              <a:rPr lang="en-US" sz="1200" dirty="0">
                <a:solidFill>
                  <a:srgbClr val="000000"/>
                </a:solidFill>
              </a:rPr>
              <a:t>Parsing Techniques</a:t>
            </a:r>
            <a:r>
              <a:rPr lang="en-US" sz="1200" dirty="0">
                <a:solidFill>
                  <a:srgbClr val="000096"/>
                </a:solidFill>
              </a:rPr>
              <a:t>&lt;/Title&gt;</a:t>
            </a:r>
            <a:r>
              <a:rPr lang="en-US" sz="1200" dirty="0">
                <a:solidFill>
                  <a:srgbClr val="000000"/>
                </a:solidFill>
              </a:rPr>
              <a:t/>
            </a:r>
            <a:br>
              <a:rPr lang="en-US" sz="1200" dirty="0">
                <a:solidFill>
                  <a:srgbClr val="000000"/>
                </a:solidFill>
              </a:rPr>
            </a:br>
            <a:r>
              <a:rPr lang="en-US" sz="1200" b="1" dirty="0">
                <a:solidFill>
                  <a:srgbClr val="000000"/>
                </a:solidFill>
              </a:rPr>
              <a:t>        </a:t>
            </a:r>
            <a:r>
              <a:rPr lang="en-US" sz="1200" b="1" dirty="0">
                <a:solidFill>
                  <a:srgbClr val="000096"/>
                </a:solidFill>
              </a:rPr>
              <a:t>&lt;Authors&gt;</a:t>
            </a:r>
            <a:r>
              <a:rPr lang="en-US" sz="1200" b="1" dirty="0">
                <a:solidFill>
                  <a:srgbClr val="000000"/>
                </a:solidFill>
              </a:rPr>
              <a:t/>
            </a:r>
            <a:br>
              <a:rPr lang="en-US" sz="1200" b="1" dirty="0">
                <a:solidFill>
                  <a:srgbClr val="000000"/>
                </a:solidFill>
              </a:rPr>
            </a:br>
            <a:r>
              <a:rPr lang="en-US" sz="1200" b="1" dirty="0">
                <a:solidFill>
                  <a:srgbClr val="000000"/>
                </a:solidFill>
              </a:rPr>
              <a:t>            </a:t>
            </a:r>
            <a:br>
              <a:rPr lang="en-US" sz="1200" b="1" dirty="0">
                <a:solidFill>
                  <a:srgbClr val="000000"/>
                </a:solidFill>
              </a:rPr>
            </a:br>
            <a:r>
              <a:rPr lang="en-US" sz="1200" b="1" dirty="0">
                <a:solidFill>
                  <a:srgbClr val="000000"/>
                </a:solidFill>
              </a:rPr>
              <a:t>        </a:t>
            </a:r>
            <a:r>
              <a:rPr lang="en-US" sz="1200" b="1" dirty="0">
                <a:solidFill>
                  <a:srgbClr val="000096"/>
                </a:solidFill>
              </a:rPr>
              <a:t>&lt;/Authors&gt;</a:t>
            </a:r>
            <a:r>
              <a:rPr lang="en-US" sz="1200" dirty="0">
                <a:solidFill>
                  <a:srgbClr val="000000"/>
                </a:solidFill>
              </a:rPr>
              <a:t/>
            </a:r>
            <a:br>
              <a:rPr lang="en-US" sz="1200" dirty="0">
                <a:solidFill>
                  <a:srgbClr val="000000"/>
                </a:solidFill>
              </a:rPr>
            </a:br>
            <a:r>
              <a:rPr lang="en-US" sz="1200" dirty="0">
                <a:solidFill>
                  <a:srgbClr val="000000"/>
                </a:solidFill>
              </a:rPr>
              <a:t>    </a:t>
            </a:r>
            <a:r>
              <a:rPr lang="en-US" sz="1200" dirty="0">
                <a:solidFill>
                  <a:srgbClr val="000096"/>
                </a:solidFill>
              </a:rPr>
              <a:t>&lt;/Book&gt;</a:t>
            </a:r>
            <a:r>
              <a:rPr lang="en-US" sz="1200" dirty="0">
                <a:solidFill>
                  <a:srgbClr val="000000"/>
                </a:solidFill>
              </a:rPr>
              <a:t/>
            </a:r>
            <a:br>
              <a:rPr lang="en-US" sz="1200" dirty="0">
                <a:solidFill>
                  <a:srgbClr val="000000"/>
                </a:solidFill>
              </a:rPr>
            </a:br>
            <a:r>
              <a:rPr lang="en-US" sz="1200" dirty="0">
                <a:solidFill>
                  <a:srgbClr val="000000"/>
                </a:solidFill>
              </a:rPr>
              <a:t>    </a:t>
            </a:r>
            <a:br>
              <a:rPr lang="en-US" sz="1200" dirty="0">
                <a:solidFill>
                  <a:srgbClr val="000000"/>
                </a:solidFill>
              </a:rPr>
            </a:br>
            <a:r>
              <a:rPr lang="en-US" sz="1200" dirty="0">
                <a:solidFill>
                  <a:srgbClr val="000096"/>
                </a:solidFill>
              </a:rPr>
              <a:t>&lt;/Books&gt;</a:t>
            </a:r>
            <a:endParaRPr lang="en-US" sz="1200" dirty="0"/>
          </a:p>
        </p:txBody>
      </p:sp>
      <p:sp>
        <p:nvSpPr>
          <p:cNvPr id="31" name="Right Arrow 30"/>
          <p:cNvSpPr/>
          <p:nvPr/>
        </p:nvSpPr>
        <p:spPr>
          <a:xfrm>
            <a:off x="1530328" y="3052489"/>
            <a:ext cx="633984" cy="27699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ight Arrow 31"/>
          <p:cNvSpPr/>
          <p:nvPr/>
        </p:nvSpPr>
        <p:spPr>
          <a:xfrm>
            <a:off x="3575536" y="3066020"/>
            <a:ext cx="633984" cy="27699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ight Arrow 32"/>
          <p:cNvSpPr/>
          <p:nvPr/>
        </p:nvSpPr>
        <p:spPr>
          <a:xfrm>
            <a:off x="7184062" y="3103232"/>
            <a:ext cx="633984" cy="27699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r>
              <a:rPr lang="en-US" dirty="0" smtClean="0"/>
              <a:t>11</a:t>
            </a:r>
            <a:endParaRPr lang="en-US" dirty="0"/>
          </a:p>
        </p:txBody>
      </p:sp>
      <p:sp>
        <p:nvSpPr>
          <p:cNvPr id="39" name="Right Arrow 38"/>
          <p:cNvSpPr/>
          <p:nvPr/>
        </p:nvSpPr>
        <p:spPr>
          <a:xfrm>
            <a:off x="10744664" y="3103232"/>
            <a:ext cx="633984" cy="27699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TextBox 39"/>
          <p:cNvSpPr txBox="1"/>
          <p:nvPr/>
        </p:nvSpPr>
        <p:spPr>
          <a:xfrm>
            <a:off x="11378648" y="2918567"/>
            <a:ext cx="81355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c</a:t>
            </a:r>
            <a:r>
              <a:rPr lang="en-US" sz="1200" dirty="0" smtClean="0"/>
              <a:t>ontinued</a:t>
            </a:r>
          </a:p>
          <a:p>
            <a:r>
              <a:rPr lang="en-US" sz="1200" dirty="0"/>
              <a:t>o</a:t>
            </a:r>
            <a:r>
              <a:rPr lang="en-US" sz="1200" dirty="0" smtClean="0"/>
              <a:t>n next</a:t>
            </a:r>
          </a:p>
          <a:p>
            <a:r>
              <a:rPr lang="en-US" sz="1200" dirty="0" smtClean="0"/>
              <a:t>slide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370011668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</a:t>
            </a:r>
            <a:r>
              <a:rPr lang="en-US" dirty="0" smtClean="0"/>
              <a:t>ollow </a:t>
            </a:r>
            <a:r>
              <a:rPr lang="en-US" dirty="0"/>
              <a:t>these steps (cont.):</a:t>
            </a:r>
          </a:p>
        </p:txBody>
      </p:sp>
      <p:sp>
        <p:nvSpPr>
          <p:cNvPr id="19" name="Rectangle 18"/>
          <p:cNvSpPr/>
          <p:nvPr/>
        </p:nvSpPr>
        <p:spPr>
          <a:xfrm>
            <a:off x="232124" y="2250153"/>
            <a:ext cx="2657856" cy="1754326"/>
          </a:xfrm>
          <a:prstGeom prst="rect">
            <a:avLst/>
          </a:prstGeom>
          <a:ln>
            <a:solidFill>
              <a:schemeClr val="bg1">
                <a:lumMod val="6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en-US" sz="1200" dirty="0">
                <a:solidFill>
                  <a:srgbClr val="000096"/>
                </a:solidFill>
              </a:rPr>
              <a:t>&lt;Books&gt;</a:t>
            </a:r>
            <a:r>
              <a:rPr lang="en-US" sz="1200" dirty="0">
                <a:solidFill>
                  <a:srgbClr val="000000"/>
                </a:solidFill>
              </a:rPr>
              <a:t/>
            </a:r>
            <a:br>
              <a:rPr lang="en-US" sz="1200" dirty="0">
                <a:solidFill>
                  <a:srgbClr val="000000"/>
                </a:solidFill>
              </a:rPr>
            </a:br>
            <a:r>
              <a:rPr lang="en-US" sz="1200" dirty="0">
                <a:solidFill>
                  <a:srgbClr val="000000"/>
                </a:solidFill>
              </a:rPr>
              <a:t>    </a:t>
            </a:r>
            <a:r>
              <a:rPr lang="en-US" sz="1200" dirty="0">
                <a:solidFill>
                  <a:srgbClr val="000096"/>
                </a:solidFill>
              </a:rPr>
              <a:t>&lt;Book&gt;</a:t>
            </a:r>
            <a:r>
              <a:rPr lang="en-US" sz="1200" dirty="0">
                <a:solidFill>
                  <a:srgbClr val="000000"/>
                </a:solidFill>
              </a:rPr>
              <a:t/>
            </a:r>
            <a:br>
              <a:rPr lang="en-US" sz="1200" dirty="0">
                <a:solidFill>
                  <a:srgbClr val="000000"/>
                </a:solidFill>
              </a:rPr>
            </a:br>
            <a:r>
              <a:rPr lang="en-US" sz="1200" dirty="0">
                <a:solidFill>
                  <a:srgbClr val="000000"/>
                </a:solidFill>
              </a:rPr>
              <a:t>        </a:t>
            </a:r>
            <a:r>
              <a:rPr lang="en-US" sz="1200" dirty="0">
                <a:solidFill>
                  <a:srgbClr val="000096"/>
                </a:solidFill>
              </a:rPr>
              <a:t>&lt;Title&gt;</a:t>
            </a:r>
            <a:r>
              <a:rPr lang="en-US" sz="1200" dirty="0">
                <a:solidFill>
                  <a:srgbClr val="000000"/>
                </a:solidFill>
              </a:rPr>
              <a:t>Parsing Techniques</a:t>
            </a:r>
            <a:r>
              <a:rPr lang="en-US" sz="1200" dirty="0">
                <a:solidFill>
                  <a:srgbClr val="000096"/>
                </a:solidFill>
              </a:rPr>
              <a:t>&lt;/Title&gt;</a:t>
            </a:r>
            <a:r>
              <a:rPr lang="en-US" sz="1200" dirty="0">
                <a:solidFill>
                  <a:srgbClr val="000000"/>
                </a:solidFill>
              </a:rPr>
              <a:t/>
            </a:r>
            <a:br>
              <a:rPr lang="en-US" sz="1200" dirty="0">
                <a:solidFill>
                  <a:srgbClr val="000000"/>
                </a:solidFill>
              </a:rPr>
            </a:br>
            <a:r>
              <a:rPr lang="en-US" sz="1200" dirty="0">
                <a:solidFill>
                  <a:srgbClr val="000000"/>
                </a:solidFill>
              </a:rPr>
              <a:t>        </a:t>
            </a:r>
            <a:r>
              <a:rPr lang="en-US" sz="1200" dirty="0">
                <a:solidFill>
                  <a:srgbClr val="000096"/>
                </a:solidFill>
              </a:rPr>
              <a:t>&lt;Authors&gt;</a:t>
            </a:r>
            <a:r>
              <a:rPr lang="en-US" sz="1200" dirty="0">
                <a:solidFill>
                  <a:srgbClr val="000000"/>
                </a:solidFill>
              </a:rPr>
              <a:t/>
            </a:r>
            <a:br>
              <a:rPr lang="en-US" sz="1200" dirty="0">
                <a:solidFill>
                  <a:srgbClr val="000000"/>
                </a:solidFill>
              </a:rPr>
            </a:br>
            <a:r>
              <a:rPr lang="en-US" sz="1200" dirty="0">
                <a:solidFill>
                  <a:srgbClr val="000000"/>
                </a:solidFill>
              </a:rPr>
              <a:t>            </a:t>
            </a:r>
            <a:r>
              <a:rPr lang="en-US" sz="1200" b="1" dirty="0">
                <a:solidFill>
                  <a:srgbClr val="000096"/>
                </a:solidFill>
              </a:rPr>
              <a:t>&lt;Author&gt;</a:t>
            </a:r>
            <a:r>
              <a:rPr lang="en-US" sz="1200" b="1" dirty="0">
                <a:solidFill>
                  <a:srgbClr val="000000"/>
                </a:solidFill>
              </a:rPr>
              <a:t>Dick Grune</a:t>
            </a:r>
            <a:r>
              <a:rPr lang="en-US" sz="1200" b="1" dirty="0">
                <a:solidFill>
                  <a:srgbClr val="000096"/>
                </a:solidFill>
              </a:rPr>
              <a:t>&lt;/Author&gt;</a:t>
            </a:r>
            <a:r>
              <a:rPr lang="en-US" sz="1200" b="1" dirty="0">
                <a:solidFill>
                  <a:srgbClr val="000000"/>
                </a:solidFill>
              </a:rPr>
              <a:t/>
            </a:r>
            <a:br>
              <a:rPr lang="en-US" sz="1200" b="1" dirty="0">
                <a:solidFill>
                  <a:srgbClr val="000000"/>
                </a:solidFill>
              </a:rPr>
            </a:br>
            <a:r>
              <a:rPr lang="en-US" sz="1200" dirty="0">
                <a:solidFill>
                  <a:srgbClr val="000000"/>
                </a:solidFill>
              </a:rPr>
              <a:t>        </a:t>
            </a:r>
            <a:r>
              <a:rPr lang="en-US" sz="1200" dirty="0">
                <a:solidFill>
                  <a:srgbClr val="000096"/>
                </a:solidFill>
              </a:rPr>
              <a:t>&lt;/Authors&gt;</a:t>
            </a:r>
            <a:r>
              <a:rPr lang="en-US" sz="1200" dirty="0">
                <a:solidFill>
                  <a:srgbClr val="000000"/>
                </a:solidFill>
              </a:rPr>
              <a:t/>
            </a:r>
            <a:br>
              <a:rPr lang="en-US" sz="1200" dirty="0">
                <a:solidFill>
                  <a:srgbClr val="000000"/>
                </a:solidFill>
              </a:rPr>
            </a:br>
            <a:r>
              <a:rPr lang="en-US" sz="1200" dirty="0">
                <a:solidFill>
                  <a:srgbClr val="000000"/>
                </a:solidFill>
              </a:rPr>
              <a:t>    </a:t>
            </a:r>
            <a:r>
              <a:rPr lang="en-US" sz="1200" dirty="0">
                <a:solidFill>
                  <a:srgbClr val="000096"/>
                </a:solidFill>
              </a:rPr>
              <a:t>&lt;/Book&gt;</a:t>
            </a:r>
            <a:r>
              <a:rPr lang="en-US" sz="1200" dirty="0">
                <a:solidFill>
                  <a:srgbClr val="000000"/>
                </a:solidFill>
              </a:rPr>
              <a:t/>
            </a:r>
            <a:br>
              <a:rPr lang="en-US" sz="1200" dirty="0">
                <a:solidFill>
                  <a:srgbClr val="000000"/>
                </a:solidFill>
              </a:rPr>
            </a:br>
            <a:r>
              <a:rPr lang="en-US" sz="1200" dirty="0">
                <a:solidFill>
                  <a:srgbClr val="000000"/>
                </a:solidFill>
              </a:rPr>
              <a:t>    </a:t>
            </a:r>
            <a:br>
              <a:rPr lang="en-US" sz="1200" dirty="0">
                <a:solidFill>
                  <a:srgbClr val="000000"/>
                </a:solidFill>
              </a:rPr>
            </a:br>
            <a:r>
              <a:rPr lang="en-US" sz="1200" dirty="0">
                <a:solidFill>
                  <a:srgbClr val="000096"/>
                </a:solidFill>
              </a:rPr>
              <a:t>&lt;/Books&gt;</a:t>
            </a:r>
            <a:endParaRPr lang="en-US" sz="1200" dirty="0"/>
          </a:p>
        </p:txBody>
      </p:sp>
      <p:sp>
        <p:nvSpPr>
          <p:cNvPr id="20" name="Rectangle 19"/>
          <p:cNvSpPr/>
          <p:nvPr/>
        </p:nvSpPr>
        <p:spPr>
          <a:xfrm>
            <a:off x="3795942" y="2250153"/>
            <a:ext cx="2988916" cy="1938992"/>
          </a:xfrm>
          <a:prstGeom prst="rect">
            <a:avLst/>
          </a:prstGeom>
          <a:ln>
            <a:solidFill>
              <a:schemeClr val="bg1">
                <a:lumMod val="6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en-US" sz="1200" dirty="0">
                <a:solidFill>
                  <a:srgbClr val="000096"/>
                </a:solidFill>
              </a:rPr>
              <a:t>&lt;Books&gt;</a:t>
            </a:r>
            <a:r>
              <a:rPr lang="en-US" sz="1200" dirty="0">
                <a:solidFill>
                  <a:srgbClr val="000000"/>
                </a:solidFill>
              </a:rPr>
              <a:t/>
            </a:r>
            <a:br>
              <a:rPr lang="en-US" sz="1200" dirty="0">
                <a:solidFill>
                  <a:srgbClr val="000000"/>
                </a:solidFill>
              </a:rPr>
            </a:br>
            <a:r>
              <a:rPr lang="en-US" sz="1200" dirty="0">
                <a:solidFill>
                  <a:srgbClr val="000000"/>
                </a:solidFill>
              </a:rPr>
              <a:t>    </a:t>
            </a:r>
            <a:r>
              <a:rPr lang="en-US" sz="1200" dirty="0">
                <a:solidFill>
                  <a:srgbClr val="000096"/>
                </a:solidFill>
              </a:rPr>
              <a:t>&lt;Book&gt;</a:t>
            </a:r>
            <a:r>
              <a:rPr lang="en-US" sz="1200" dirty="0">
                <a:solidFill>
                  <a:srgbClr val="000000"/>
                </a:solidFill>
              </a:rPr>
              <a:t/>
            </a:r>
            <a:br>
              <a:rPr lang="en-US" sz="1200" dirty="0">
                <a:solidFill>
                  <a:srgbClr val="000000"/>
                </a:solidFill>
              </a:rPr>
            </a:br>
            <a:r>
              <a:rPr lang="en-US" sz="1200" dirty="0">
                <a:solidFill>
                  <a:srgbClr val="000000"/>
                </a:solidFill>
              </a:rPr>
              <a:t>        </a:t>
            </a:r>
            <a:r>
              <a:rPr lang="en-US" sz="1200" dirty="0">
                <a:solidFill>
                  <a:srgbClr val="000096"/>
                </a:solidFill>
              </a:rPr>
              <a:t>&lt;Title&gt;</a:t>
            </a:r>
            <a:r>
              <a:rPr lang="en-US" sz="1200" dirty="0">
                <a:solidFill>
                  <a:srgbClr val="000000"/>
                </a:solidFill>
              </a:rPr>
              <a:t>Parsing Techniques</a:t>
            </a:r>
            <a:r>
              <a:rPr lang="en-US" sz="1200" dirty="0">
                <a:solidFill>
                  <a:srgbClr val="000096"/>
                </a:solidFill>
              </a:rPr>
              <a:t>&lt;/Title&gt;</a:t>
            </a:r>
            <a:r>
              <a:rPr lang="en-US" sz="1200" dirty="0">
                <a:solidFill>
                  <a:srgbClr val="000000"/>
                </a:solidFill>
              </a:rPr>
              <a:t/>
            </a:r>
            <a:br>
              <a:rPr lang="en-US" sz="1200" dirty="0">
                <a:solidFill>
                  <a:srgbClr val="000000"/>
                </a:solidFill>
              </a:rPr>
            </a:br>
            <a:r>
              <a:rPr lang="en-US" sz="1200" dirty="0">
                <a:solidFill>
                  <a:srgbClr val="000000"/>
                </a:solidFill>
              </a:rPr>
              <a:t>        </a:t>
            </a:r>
            <a:r>
              <a:rPr lang="en-US" sz="1200" dirty="0">
                <a:solidFill>
                  <a:srgbClr val="000096"/>
                </a:solidFill>
              </a:rPr>
              <a:t>&lt;Authors&gt;</a:t>
            </a:r>
            <a:r>
              <a:rPr lang="en-US" sz="1200" dirty="0">
                <a:solidFill>
                  <a:srgbClr val="000000"/>
                </a:solidFill>
              </a:rPr>
              <a:t/>
            </a:r>
            <a:br>
              <a:rPr lang="en-US" sz="1200" dirty="0">
                <a:solidFill>
                  <a:srgbClr val="000000"/>
                </a:solidFill>
              </a:rPr>
            </a:br>
            <a:r>
              <a:rPr lang="en-US" sz="1200" dirty="0">
                <a:solidFill>
                  <a:srgbClr val="000000"/>
                </a:solidFill>
              </a:rPr>
              <a:t>            </a:t>
            </a:r>
            <a:r>
              <a:rPr lang="en-US" sz="1200" dirty="0">
                <a:solidFill>
                  <a:srgbClr val="000096"/>
                </a:solidFill>
              </a:rPr>
              <a:t>&lt;Author&gt;</a:t>
            </a:r>
            <a:r>
              <a:rPr lang="en-US" sz="1200" dirty="0">
                <a:solidFill>
                  <a:srgbClr val="000000"/>
                </a:solidFill>
              </a:rPr>
              <a:t>Dick Grune</a:t>
            </a:r>
            <a:r>
              <a:rPr lang="en-US" sz="1200" dirty="0">
                <a:solidFill>
                  <a:srgbClr val="000096"/>
                </a:solidFill>
              </a:rPr>
              <a:t>&lt;/Author&gt;</a:t>
            </a:r>
            <a:r>
              <a:rPr lang="en-US" sz="1200" dirty="0">
                <a:solidFill>
                  <a:srgbClr val="000000"/>
                </a:solidFill>
              </a:rPr>
              <a:t/>
            </a:r>
            <a:br>
              <a:rPr lang="en-US" sz="1200" dirty="0">
                <a:solidFill>
                  <a:srgbClr val="000000"/>
                </a:solidFill>
              </a:rPr>
            </a:br>
            <a:r>
              <a:rPr lang="en-US" sz="1200" dirty="0">
                <a:solidFill>
                  <a:srgbClr val="000000"/>
                </a:solidFill>
              </a:rPr>
              <a:t>            </a:t>
            </a:r>
            <a:r>
              <a:rPr lang="en-US" sz="1200" b="1" dirty="0">
                <a:solidFill>
                  <a:srgbClr val="000096"/>
                </a:solidFill>
              </a:rPr>
              <a:t>&lt;Author&gt;</a:t>
            </a:r>
            <a:r>
              <a:rPr lang="en-US" sz="1200" b="1" dirty="0">
                <a:solidFill>
                  <a:srgbClr val="000000"/>
                </a:solidFill>
              </a:rPr>
              <a:t> Ceriel J.H. Jacobs</a:t>
            </a:r>
            <a:r>
              <a:rPr lang="en-US" sz="1200" b="1" dirty="0">
                <a:solidFill>
                  <a:srgbClr val="000096"/>
                </a:solidFill>
              </a:rPr>
              <a:t>&lt;/Author&gt;</a:t>
            </a:r>
            <a:r>
              <a:rPr lang="en-US" sz="1200" b="1" dirty="0">
                <a:solidFill>
                  <a:srgbClr val="000000"/>
                </a:solidFill>
              </a:rPr>
              <a:t/>
            </a:r>
            <a:br>
              <a:rPr lang="en-US" sz="1200" b="1" dirty="0">
                <a:solidFill>
                  <a:srgbClr val="000000"/>
                </a:solidFill>
              </a:rPr>
            </a:br>
            <a:r>
              <a:rPr lang="en-US" sz="1200" dirty="0">
                <a:solidFill>
                  <a:srgbClr val="000000"/>
                </a:solidFill>
              </a:rPr>
              <a:t>        </a:t>
            </a:r>
            <a:r>
              <a:rPr lang="en-US" sz="1200" dirty="0">
                <a:solidFill>
                  <a:srgbClr val="000096"/>
                </a:solidFill>
              </a:rPr>
              <a:t>&lt;/Authors&gt;</a:t>
            </a:r>
            <a:r>
              <a:rPr lang="en-US" sz="1200" dirty="0">
                <a:solidFill>
                  <a:srgbClr val="000000"/>
                </a:solidFill>
              </a:rPr>
              <a:t/>
            </a:r>
            <a:br>
              <a:rPr lang="en-US" sz="1200" dirty="0">
                <a:solidFill>
                  <a:srgbClr val="000000"/>
                </a:solidFill>
              </a:rPr>
            </a:br>
            <a:r>
              <a:rPr lang="en-US" sz="1200" dirty="0">
                <a:solidFill>
                  <a:srgbClr val="000000"/>
                </a:solidFill>
              </a:rPr>
              <a:t>    </a:t>
            </a:r>
            <a:r>
              <a:rPr lang="en-US" sz="1200" dirty="0">
                <a:solidFill>
                  <a:srgbClr val="000096"/>
                </a:solidFill>
              </a:rPr>
              <a:t>&lt;/Book&gt;</a:t>
            </a:r>
            <a:r>
              <a:rPr lang="en-US" sz="1200" dirty="0">
                <a:solidFill>
                  <a:srgbClr val="000000"/>
                </a:solidFill>
              </a:rPr>
              <a:t/>
            </a:r>
            <a:br>
              <a:rPr lang="en-US" sz="1200" dirty="0">
                <a:solidFill>
                  <a:srgbClr val="000000"/>
                </a:solidFill>
              </a:rPr>
            </a:br>
            <a:r>
              <a:rPr lang="en-US" sz="1200" dirty="0">
                <a:solidFill>
                  <a:srgbClr val="000000"/>
                </a:solidFill>
              </a:rPr>
              <a:t>    </a:t>
            </a:r>
            <a:br>
              <a:rPr lang="en-US" sz="1200" dirty="0">
                <a:solidFill>
                  <a:srgbClr val="000000"/>
                </a:solidFill>
              </a:rPr>
            </a:br>
            <a:r>
              <a:rPr lang="en-US" sz="1200" dirty="0">
                <a:solidFill>
                  <a:srgbClr val="000096"/>
                </a:solidFill>
              </a:rPr>
              <a:t>&lt;/Books&gt;</a:t>
            </a:r>
            <a:endParaRPr lang="en-US" sz="1200" dirty="0"/>
          </a:p>
        </p:txBody>
      </p:sp>
      <p:sp>
        <p:nvSpPr>
          <p:cNvPr id="24" name="Rectangle 23"/>
          <p:cNvSpPr/>
          <p:nvPr/>
        </p:nvSpPr>
        <p:spPr>
          <a:xfrm>
            <a:off x="7690820" y="2209694"/>
            <a:ext cx="2988916" cy="2123658"/>
          </a:xfrm>
          <a:prstGeom prst="rect">
            <a:avLst/>
          </a:prstGeom>
          <a:ln>
            <a:solidFill>
              <a:schemeClr val="bg1">
                <a:lumMod val="6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en-US" sz="1200" dirty="0">
                <a:solidFill>
                  <a:srgbClr val="000096"/>
                </a:solidFill>
              </a:rPr>
              <a:t>&lt;Books&gt;</a:t>
            </a:r>
            <a:r>
              <a:rPr lang="en-US" sz="1200" dirty="0">
                <a:solidFill>
                  <a:srgbClr val="000000"/>
                </a:solidFill>
              </a:rPr>
              <a:t/>
            </a:r>
            <a:br>
              <a:rPr lang="en-US" sz="1200" dirty="0">
                <a:solidFill>
                  <a:srgbClr val="000000"/>
                </a:solidFill>
              </a:rPr>
            </a:br>
            <a:r>
              <a:rPr lang="en-US" sz="1200" dirty="0">
                <a:solidFill>
                  <a:srgbClr val="000000"/>
                </a:solidFill>
              </a:rPr>
              <a:t>    </a:t>
            </a:r>
            <a:r>
              <a:rPr lang="en-US" sz="1200" dirty="0">
                <a:solidFill>
                  <a:srgbClr val="000096"/>
                </a:solidFill>
              </a:rPr>
              <a:t>&lt;Book&gt;</a:t>
            </a:r>
            <a:r>
              <a:rPr lang="en-US" sz="1200" dirty="0">
                <a:solidFill>
                  <a:srgbClr val="000000"/>
                </a:solidFill>
              </a:rPr>
              <a:t/>
            </a:r>
            <a:br>
              <a:rPr lang="en-US" sz="1200" dirty="0">
                <a:solidFill>
                  <a:srgbClr val="000000"/>
                </a:solidFill>
              </a:rPr>
            </a:br>
            <a:r>
              <a:rPr lang="en-US" sz="1200" dirty="0">
                <a:solidFill>
                  <a:srgbClr val="000000"/>
                </a:solidFill>
              </a:rPr>
              <a:t>        </a:t>
            </a:r>
            <a:r>
              <a:rPr lang="en-US" sz="1200" dirty="0">
                <a:solidFill>
                  <a:srgbClr val="000096"/>
                </a:solidFill>
              </a:rPr>
              <a:t>&lt;Title&gt;</a:t>
            </a:r>
            <a:r>
              <a:rPr lang="en-US" sz="1200" dirty="0">
                <a:solidFill>
                  <a:srgbClr val="000000"/>
                </a:solidFill>
              </a:rPr>
              <a:t>Parsing Techniques</a:t>
            </a:r>
            <a:r>
              <a:rPr lang="en-US" sz="1200" dirty="0">
                <a:solidFill>
                  <a:srgbClr val="000096"/>
                </a:solidFill>
              </a:rPr>
              <a:t>&lt;/Title&gt;</a:t>
            </a:r>
            <a:r>
              <a:rPr lang="en-US" sz="1200" dirty="0">
                <a:solidFill>
                  <a:srgbClr val="000000"/>
                </a:solidFill>
              </a:rPr>
              <a:t/>
            </a:r>
            <a:br>
              <a:rPr lang="en-US" sz="1200" dirty="0">
                <a:solidFill>
                  <a:srgbClr val="000000"/>
                </a:solidFill>
              </a:rPr>
            </a:br>
            <a:r>
              <a:rPr lang="en-US" sz="1200" dirty="0">
                <a:solidFill>
                  <a:srgbClr val="000000"/>
                </a:solidFill>
              </a:rPr>
              <a:t>        </a:t>
            </a:r>
            <a:r>
              <a:rPr lang="en-US" sz="1200" dirty="0">
                <a:solidFill>
                  <a:srgbClr val="000096"/>
                </a:solidFill>
              </a:rPr>
              <a:t>&lt;Authors&gt;</a:t>
            </a:r>
            <a:r>
              <a:rPr lang="en-US" sz="1200" dirty="0">
                <a:solidFill>
                  <a:srgbClr val="000000"/>
                </a:solidFill>
              </a:rPr>
              <a:t/>
            </a:r>
            <a:br>
              <a:rPr lang="en-US" sz="1200" dirty="0">
                <a:solidFill>
                  <a:srgbClr val="000000"/>
                </a:solidFill>
              </a:rPr>
            </a:br>
            <a:r>
              <a:rPr lang="en-US" sz="1200" dirty="0">
                <a:solidFill>
                  <a:srgbClr val="000000"/>
                </a:solidFill>
              </a:rPr>
              <a:t>            </a:t>
            </a:r>
            <a:r>
              <a:rPr lang="en-US" sz="1200" dirty="0">
                <a:solidFill>
                  <a:srgbClr val="000096"/>
                </a:solidFill>
              </a:rPr>
              <a:t>&lt;Author&gt;</a:t>
            </a:r>
            <a:r>
              <a:rPr lang="en-US" sz="1200" dirty="0">
                <a:solidFill>
                  <a:srgbClr val="000000"/>
                </a:solidFill>
              </a:rPr>
              <a:t>Dick Grune</a:t>
            </a:r>
            <a:r>
              <a:rPr lang="en-US" sz="1200" dirty="0">
                <a:solidFill>
                  <a:srgbClr val="000096"/>
                </a:solidFill>
              </a:rPr>
              <a:t>&lt;/Author&gt;</a:t>
            </a:r>
            <a:r>
              <a:rPr lang="en-US" sz="1200" dirty="0">
                <a:solidFill>
                  <a:srgbClr val="000000"/>
                </a:solidFill>
              </a:rPr>
              <a:t/>
            </a:r>
            <a:br>
              <a:rPr lang="en-US" sz="1200" dirty="0">
                <a:solidFill>
                  <a:srgbClr val="000000"/>
                </a:solidFill>
              </a:rPr>
            </a:br>
            <a:r>
              <a:rPr lang="en-US" sz="1200" dirty="0">
                <a:solidFill>
                  <a:srgbClr val="000000"/>
                </a:solidFill>
              </a:rPr>
              <a:t>            </a:t>
            </a:r>
            <a:r>
              <a:rPr lang="en-US" sz="1200" dirty="0">
                <a:solidFill>
                  <a:srgbClr val="000096"/>
                </a:solidFill>
              </a:rPr>
              <a:t>&lt;Author&gt;</a:t>
            </a:r>
            <a:r>
              <a:rPr lang="en-US" sz="1200" dirty="0">
                <a:solidFill>
                  <a:srgbClr val="000000"/>
                </a:solidFill>
              </a:rPr>
              <a:t> Ceriel J.H. Jacobs</a:t>
            </a:r>
            <a:r>
              <a:rPr lang="en-US" sz="1200" dirty="0">
                <a:solidFill>
                  <a:srgbClr val="000096"/>
                </a:solidFill>
              </a:rPr>
              <a:t>&lt;/Author&gt;</a:t>
            </a:r>
            <a:r>
              <a:rPr lang="en-US" sz="1200" dirty="0">
                <a:solidFill>
                  <a:srgbClr val="000000"/>
                </a:solidFill>
              </a:rPr>
              <a:t/>
            </a:r>
            <a:br>
              <a:rPr lang="en-US" sz="1200" dirty="0">
                <a:solidFill>
                  <a:srgbClr val="000000"/>
                </a:solidFill>
              </a:rPr>
            </a:br>
            <a:r>
              <a:rPr lang="en-US" sz="1200" dirty="0">
                <a:solidFill>
                  <a:srgbClr val="000000"/>
                </a:solidFill>
              </a:rPr>
              <a:t>        </a:t>
            </a:r>
            <a:r>
              <a:rPr lang="en-US" sz="1200" dirty="0">
                <a:solidFill>
                  <a:srgbClr val="000096"/>
                </a:solidFill>
              </a:rPr>
              <a:t>&lt;/Authors</a:t>
            </a:r>
            <a:r>
              <a:rPr lang="en-US" sz="1200" dirty="0" smtClean="0">
                <a:solidFill>
                  <a:srgbClr val="000096"/>
                </a:solidFill>
              </a:rPr>
              <a:t>&gt;</a:t>
            </a:r>
            <a:r>
              <a:rPr lang="en-US" sz="1200" dirty="0">
                <a:solidFill>
                  <a:srgbClr val="000000"/>
                </a:solidFill>
              </a:rPr>
              <a:t/>
            </a:r>
            <a:br>
              <a:rPr lang="en-US" sz="1200" dirty="0">
                <a:solidFill>
                  <a:srgbClr val="000000"/>
                </a:solidFill>
              </a:rPr>
            </a:br>
            <a:r>
              <a:rPr lang="en-US" sz="1200" dirty="0">
                <a:solidFill>
                  <a:srgbClr val="000000"/>
                </a:solidFill>
              </a:rPr>
              <a:t>        </a:t>
            </a:r>
            <a:r>
              <a:rPr lang="en-US" sz="1200" b="1" dirty="0">
                <a:solidFill>
                  <a:srgbClr val="000096"/>
                </a:solidFill>
              </a:rPr>
              <a:t>&lt;Date&gt;</a:t>
            </a:r>
            <a:r>
              <a:rPr lang="en-US" sz="1200" b="1" dirty="0">
                <a:solidFill>
                  <a:srgbClr val="000000"/>
                </a:solidFill>
              </a:rPr>
              <a:t>2007</a:t>
            </a:r>
            <a:r>
              <a:rPr lang="en-US" sz="1200" b="1" dirty="0">
                <a:solidFill>
                  <a:srgbClr val="000096"/>
                </a:solidFill>
              </a:rPr>
              <a:t>&lt;/Date&gt;</a:t>
            </a:r>
            <a:r>
              <a:rPr lang="en-US" sz="1200" b="1" dirty="0">
                <a:solidFill>
                  <a:srgbClr val="000000"/>
                </a:solidFill>
              </a:rPr>
              <a:t/>
            </a:r>
            <a:br>
              <a:rPr lang="en-US" sz="1200" b="1" dirty="0">
                <a:solidFill>
                  <a:srgbClr val="000000"/>
                </a:solidFill>
              </a:rPr>
            </a:br>
            <a:r>
              <a:rPr lang="en-US" sz="1200" dirty="0">
                <a:solidFill>
                  <a:srgbClr val="000000"/>
                </a:solidFill>
              </a:rPr>
              <a:t>    </a:t>
            </a:r>
            <a:r>
              <a:rPr lang="en-US" sz="1200" dirty="0">
                <a:solidFill>
                  <a:srgbClr val="000096"/>
                </a:solidFill>
              </a:rPr>
              <a:t>&lt;/Book&gt;</a:t>
            </a:r>
            <a:r>
              <a:rPr lang="en-US" sz="1200" dirty="0">
                <a:solidFill>
                  <a:srgbClr val="000000"/>
                </a:solidFill>
              </a:rPr>
              <a:t/>
            </a:r>
            <a:br>
              <a:rPr lang="en-US" sz="1200" dirty="0">
                <a:solidFill>
                  <a:srgbClr val="000000"/>
                </a:solidFill>
              </a:rPr>
            </a:br>
            <a:r>
              <a:rPr lang="en-US" sz="1200" dirty="0">
                <a:solidFill>
                  <a:srgbClr val="000000"/>
                </a:solidFill>
              </a:rPr>
              <a:t>    </a:t>
            </a:r>
            <a:br>
              <a:rPr lang="en-US" sz="1200" dirty="0">
                <a:solidFill>
                  <a:srgbClr val="000000"/>
                </a:solidFill>
              </a:rPr>
            </a:br>
            <a:r>
              <a:rPr lang="en-US" sz="1200" dirty="0">
                <a:solidFill>
                  <a:srgbClr val="000096"/>
                </a:solidFill>
              </a:rPr>
              <a:t>&lt;/Books&gt;</a:t>
            </a:r>
            <a:endParaRPr lang="en-US" sz="1200" dirty="0"/>
          </a:p>
        </p:txBody>
      </p:sp>
      <p:sp>
        <p:nvSpPr>
          <p:cNvPr id="28" name="TextBox 27"/>
          <p:cNvSpPr txBox="1"/>
          <p:nvPr/>
        </p:nvSpPr>
        <p:spPr>
          <a:xfrm>
            <a:off x="11407746" y="2670038"/>
            <a:ext cx="81355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c</a:t>
            </a:r>
            <a:r>
              <a:rPr lang="en-US" sz="1200" dirty="0" smtClean="0"/>
              <a:t>ontinued</a:t>
            </a:r>
          </a:p>
          <a:p>
            <a:r>
              <a:rPr lang="en-US" sz="1200" dirty="0"/>
              <a:t>o</a:t>
            </a:r>
            <a:r>
              <a:rPr lang="en-US" sz="1200" dirty="0" smtClean="0"/>
              <a:t>n next</a:t>
            </a:r>
          </a:p>
          <a:p>
            <a:r>
              <a:rPr lang="en-US" sz="1200" dirty="0" smtClean="0"/>
              <a:t>slide</a:t>
            </a:r>
            <a:endParaRPr lang="en-US" sz="1200" dirty="0"/>
          </a:p>
        </p:txBody>
      </p:sp>
      <p:sp>
        <p:nvSpPr>
          <p:cNvPr id="38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r>
              <a:rPr lang="en-US" dirty="0" smtClean="0"/>
              <a:t>12</a:t>
            </a:r>
            <a:endParaRPr lang="en-US" dirty="0"/>
          </a:p>
        </p:txBody>
      </p:sp>
      <p:sp>
        <p:nvSpPr>
          <p:cNvPr id="21" name="Right Arrow 20"/>
          <p:cNvSpPr/>
          <p:nvPr/>
        </p:nvSpPr>
        <p:spPr>
          <a:xfrm>
            <a:off x="3025969" y="2850316"/>
            <a:ext cx="633984" cy="27699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ight Arrow 21"/>
          <p:cNvSpPr/>
          <p:nvPr/>
        </p:nvSpPr>
        <p:spPr>
          <a:xfrm>
            <a:off x="6920847" y="2850316"/>
            <a:ext cx="633984" cy="27699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ight Arrow 22"/>
          <p:cNvSpPr/>
          <p:nvPr/>
        </p:nvSpPr>
        <p:spPr>
          <a:xfrm>
            <a:off x="10815725" y="2850316"/>
            <a:ext cx="633984" cy="27699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161505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</a:t>
            </a:r>
            <a:r>
              <a:rPr lang="en-US" dirty="0" smtClean="0"/>
              <a:t>ollow </a:t>
            </a:r>
            <a:r>
              <a:rPr lang="en-US" dirty="0"/>
              <a:t>these </a:t>
            </a:r>
            <a:r>
              <a:rPr lang="en-US" dirty="0" smtClean="0"/>
              <a:t>steps (cont.):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447815" y="1806749"/>
            <a:ext cx="2988916" cy="2308324"/>
          </a:xfrm>
          <a:prstGeom prst="rect">
            <a:avLst/>
          </a:prstGeom>
          <a:ln>
            <a:solidFill>
              <a:schemeClr val="bg1">
                <a:lumMod val="6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en-US" sz="1200" dirty="0">
                <a:solidFill>
                  <a:srgbClr val="000096"/>
                </a:solidFill>
              </a:rPr>
              <a:t>&lt;Books&gt;</a:t>
            </a:r>
            <a:r>
              <a:rPr lang="en-US" sz="1200" dirty="0">
                <a:solidFill>
                  <a:srgbClr val="000000"/>
                </a:solidFill>
              </a:rPr>
              <a:t/>
            </a:r>
            <a:br>
              <a:rPr lang="en-US" sz="1200" dirty="0">
                <a:solidFill>
                  <a:srgbClr val="000000"/>
                </a:solidFill>
              </a:rPr>
            </a:br>
            <a:r>
              <a:rPr lang="en-US" sz="1200" dirty="0">
                <a:solidFill>
                  <a:srgbClr val="000000"/>
                </a:solidFill>
              </a:rPr>
              <a:t>    </a:t>
            </a:r>
            <a:r>
              <a:rPr lang="en-US" sz="1200" dirty="0">
                <a:solidFill>
                  <a:srgbClr val="000096"/>
                </a:solidFill>
              </a:rPr>
              <a:t>&lt;Book&gt;</a:t>
            </a:r>
            <a:r>
              <a:rPr lang="en-US" sz="1200" dirty="0">
                <a:solidFill>
                  <a:srgbClr val="000000"/>
                </a:solidFill>
              </a:rPr>
              <a:t/>
            </a:r>
            <a:br>
              <a:rPr lang="en-US" sz="1200" dirty="0">
                <a:solidFill>
                  <a:srgbClr val="000000"/>
                </a:solidFill>
              </a:rPr>
            </a:br>
            <a:r>
              <a:rPr lang="en-US" sz="1200" dirty="0">
                <a:solidFill>
                  <a:srgbClr val="000000"/>
                </a:solidFill>
              </a:rPr>
              <a:t>        </a:t>
            </a:r>
            <a:r>
              <a:rPr lang="en-US" sz="1200" dirty="0">
                <a:solidFill>
                  <a:srgbClr val="000096"/>
                </a:solidFill>
              </a:rPr>
              <a:t>&lt;Title&gt;</a:t>
            </a:r>
            <a:r>
              <a:rPr lang="en-US" sz="1200" dirty="0">
                <a:solidFill>
                  <a:srgbClr val="000000"/>
                </a:solidFill>
              </a:rPr>
              <a:t>Parsing Techniques</a:t>
            </a:r>
            <a:r>
              <a:rPr lang="en-US" sz="1200" dirty="0">
                <a:solidFill>
                  <a:srgbClr val="000096"/>
                </a:solidFill>
              </a:rPr>
              <a:t>&lt;/Title&gt;</a:t>
            </a:r>
            <a:r>
              <a:rPr lang="en-US" sz="1200" dirty="0">
                <a:solidFill>
                  <a:srgbClr val="000000"/>
                </a:solidFill>
              </a:rPr>
              <a:t/>
            </a:r>
            <a:br>
              <a:rPr lang="en-US" sz="1200" dirty="0">
                <a:solidFill>
                  <a:srgbClr val="000000"/>
                </a:solidFill>
              </a:rPr>
            </a:br>
            <a:r>
              <a:rPr lang="en-US" sz="1200" dirty="0">
                <a:solidFill>
                  <a:srgbClr val="000000"/>
                </a:solidFill>
              </a:rPr>
              <a:t>        </a:t>
            </a:r>
            <a:r>
              <a:rPr lang="en-US" sz="1200" dirty="0">
                <a:solidFill>
                  <a:srgbClr val="000096"/>
                </a:solidFill>
              </a:rPr>
              <a:t>&lt;Authors&gt;</a:t>
            </a:r>
            <a:r>
              <a:rPr lang="en-US" sz="1200" dirty="0">
                <a:solidFill>
                  <a:srgbClr val="000000"/>
                </a:solidFill>
              </a:rPr>
              <a:t/>
            </a:r>
            <a:br>
              <a:rPr lang="en-US" sz="1200" dirty="0">
                <a:solidFill>
                  <a:srgbClr val="000000"/>
                </a:solidFill>
              </a:rPr>
            </a:br>
            <a:r>
              <a:rPr lang="en-US" sz="1200" dirty="0">
                <a:solidFill>
                  <a:srgbClr val="000000"/>
                </a:solidFill>
              </a:rPr>
              <a:t>            </a:t>
            </a:r>
            <a:r>
              <a:rPr lang="en-US" sz="1200" dirty="0">
                <a:solidFill>
                  <a:srgbClr val="000096"/>
                </a:solidFill>
              </a:rPr>
              <a:t>&lt;Author&gt;</a:t>
            </a:r>
            <a:r>
              <a:rPr lang="en-US" sz="1200" dirty="0">
                <a:solidFill>
                  <a:srgbClr val="000000"/>
                </a:solidFill>
              </a:rPr>
              <a:t>Dick Grune</a:t>
            </a:r>
            <a:r>
              <a:rPr lang="en-US" sz="1200" dirty="0">
                <a:solidFill>
                  <a:srgbClr val="000096"/>
                </a:solidFill>
              </a:rPr>
              <a:t>&lt;/Author&gt;</a:t>
            </a:r>
            <a:r>
              <a:rPr lang="en-US" sz="1200" dirty="0">
                <a:solidFill>
                  <a:srgbClr val="000000"/>
                </a:solidFill>
              </a:rPr>
              <a:t/>
            </a:r>
            <a:br>
              <a:rPr lang="en-US" sz="1200" dirty="0">
                <a:solidFill>
                  <a:srgbClr val="000000"/>
                </a:solidFill>
              </a:rPr>
            </a:br>
            <a:r>
              <a:rPr lang="en-US" sz="1200" dirty="0">
                <a:solidFill>
                  <a:srgbClr val="000000"/>
                </a:solidFill>
              </a:rPr>
              <a:t>            </a:t>
            </a:r>
            <a:r>
              <a:rPr lang="en-US" sz="1200" dirty="0">
                <a:solidFill>
                  <a:srgbClr val="000096"/>
                </a:solidFill>
              </a:rPr>
              <a:t>&lt;Author&gt;</a:t>
            </a:r>
            <a:r>
              <a:rPr lang="en-US" sz="1200" dirty="0">
                <a:solidFill>
                  <a:srgbClr val="000000"/>
                </a:solidFill>
              </a:rPr>
              <a:t> Ceriel J.H. Jacobs</a:t>
            </a:r>
            <a:r>
              <a:rPr lang="en-US" sz="1200" dirty="0">
                <a:solidFill>
                  <a:srgbClr val="000096"/>
                </a:solidFill>
              </a:rPr>
              <a:t>&lt;/Author&gt;</a:t>
            </a:r>
            <a:r>
              <a:rPr lang="en-US" sz="1200" dirty="0">
                <a:solidFill>
                  <a:srgbClr val="000000"/>
                </a:solidFill>
              </a:rPr>
              <a:t/>
            </a:r>
            <a:br>
              <a:rPr lang="en-US" sz="1200" dirty="0">
                <a:solidFill>
                  <a:srgbClr val="000000"/>
                </a:solidFill>
              </a:rPr>
            </a:br>
            <a:r>
              <a:rPr lang="en-US" sz="1200" dirty="0">
                <a:solidFill>
                  <a:srgbClr val="000000"/>
                </a:solidFill>
              </a:rPr>
              <a:t>        </a:t>
            </a:r>
            <a:r>
              <a:rPr lang="en-US" sz="1200" dirty="0">
                <a:solidFill>
                  <a:srgbClr val="000096"/>
                </a:solidFill>
              </a:rPr>
              <a:t>&lt;/Authors</a:t>
            </a:r>
            <a:r>
              <a:rPr lang="en-US" sz="1200" dirty="0" smtClean="0">
                <a:solidFill>
                  <a:srgbClr val="000096"/>
                </a:solidFill>
              </a:rPr>
              <a:t>&gt;</a:t>
            </a:r>
            <a:r>
              <a:rPr lang="en-US" sz="1200" dirty="0">
                <a:solidFill>
                  <a:srgbClr val="000000"/>
                </a:solidFill>
              </a:rPr>
              <a:t/>
            </a:r>
            <a:br>
              <a:rPr lang="en-US" sz="1200" dirty="0">
                <a:solidFill>
                  <a:srgbClr val="000000"/>
                </a:solidFill>
              </a:rPr>
            </a:br>
            <a:r>
              <a:rPr lang="en-US" sz="1200" dirty="0">
                <a:solidFill>
                  <a:srgbClr val="000000"/>
                </a:solidFill>
              </a:rPr>
              <a:t>        </a:t>
            </a:r>
            <a:r>
              <a:rPr lang="en-US" sz="1200" dirty="0">
                <a:solidFill>
                  <a:srgbClr val="000096"/>
                </a:solidFill>
              </a:rPr>
              <a:t>&lt;Date&gt;</a:t>
            </a:r>
            <a:r>
              <a:rPr lang="en-US" sz="1200" dirty="0">
                <a:solidFill>
                  <a:srgbClr val="000000"/>
                </a:solidFill>
              </a:rPr>
              <a:t>2007</a:t>
            </a:r>
            <a:r>
              <a:rPr lang="en-US" sz="1200" dirty="0">
                <a:solidFill>
                  <a:srgbClr val="000096"/>
                </a:solidFill>
              </a:rPr>
              <a:t>&lt;/Date</a:t>
            </a:r>
            <a:r>
              <a:rPr lang="en-US" sz="1200" dirty="0" smtClean="0">
                <a:solidFill>
                  <a:srgbClr val="000096"/>
                </a:solidFill>
              </a:rPr>
              <a:t>&gt;</a:t>
            </a:r>
            <a:r>
              <a:rPr lang="en-US" sz="1200" dirty="0">
                <a:solidFill>
                  <a:srgbClr val="000000"/>
                </a:solidFill>
              </a:rPr>
              <a:t/>
            </a:r>
            <a:br>
              <a:rPr lang="en-US" sz="1200" dirty="0">
                <a:solidFill>
                  <a:srgbClr val="000000"/>
                </a:solidFill>
              </a:rPr>
            </a:br>
            <a:r>
              <a:rPr lang="en-US" sz="1200" dirty="0">
                <a:solidFill>
                  <a:srgbClr val="000000"/>
                </a:solidFill>
              </a:rPr>
              <a:t>        </a:t>
            </a:r>
            <a:r>
              <a:rPr lang="en-US" sz="1200" b="1" dirty="0">
                <a:solidFill>
                  <a:srgbClr val="000096"/>
                </a:solidFill>
              </a:rPr>
              <a:t>&lt;ISBN&gt;</a:t>
            </a:r>
            <a:r>
              <a:rPr lang="en-US" sz="1200" b="1" dirty="0">
                <a:solidFill>
                  <a:srgbClr val="000000"/>
                </a:solidFill>
              </a:rPr>
              <a:t>978-0-387-20248-8</a:t>
            </a:r>
            <a:r>
              <a:rPr lang="en-US" sz="1200" b="1" dirty="0">
                <a:solidFill>
                  <a:srgbClr val="000096"/>
                </a:solidFill>
              </a:rPr>
              <a:t>&lt;/ISBN&gt;</a:t>
            </a:r>
            <a:r>
              <a:rPr lang="en-US" sz="1200" b="1" dirty="0">
                <a:solidFill>
                  <a:srgbClr val="000000"/>
                </a:solidFill>
              </a:rPr>
              <a:t/>
            </a:r>
            <a:br>
              <a:rPr lang="en-US" sz="1200" b="1" dirty="0">
                <a:solidFill>
                  <a:srgbClr val="000000"/>
                </a:solidFill>
              </a:rPr>
            </a:br>
            <a:r>
              <a:rPr lang="en-US" sz="1200" dirty="0">
                <a:solidFill>
                  <a:srgbClr val="000000"/>
                </a:solidFill>
              </a:rPr>
              <a:t>    </a:t>
            </a:r>
            <a:r>
              <a:rPr lang="en-US" sz="1200" dirty="0">
                <a:solidFill>
                  <a:srgbClr val="000096"/>
                </a:solidFill>
              </a:rPr>
              <a:t>&lt;/Book&gt;</a:t>
            </a:r>
            <a:r>
              <a:rPr lang="en-US" sz="1200" dirty="0">
                <a:solidFill>
                  <a:srgbClr val="000000"/>
                </a:solidFill>
              </a:rPr>
              <a:t/>
            </a:r>
            <a:br>
              <a:rPr lang="en-US" sz="1200" dirty="0">
                <a:solidFill>
                  <a:srgbClr val="000000"/>
                </a:solidFill>
              </a:rPr>
            </a:br>
            <a:r>
              <a:rPr lang="en-US" sz="1200" dirty="0">
                <a:solidFill>
                  <a:srgbClr val="000000"/>
                </a:solidFill>
              </a:rPr>
              <a:t>    </a:t>
            </a:r>
            <a:br>
              <a:rPr lang="en-US" sz="1200" dirty="0">
                <a:solidFill>
                  <a:srgbClr val="000000"/>
                </a:solidFill>
              </a:rPr>
            </a:br>
            <a:r>
              <a:rPr lang="en-US" sz="1200" dirty="0">
                <a:solidFill>
                  <a:srgbClr val="000096"/>
                </a:solidFill>
              </a:rPr>
              <a:t>&lt;/Books&gt;</a:t>
            </a:r>
            <a:endParaRPr lang="en-US" sz="1200" dirty="0"/>
          </a:p>
        </p:txBody>
      </p:sp>
      <p:sp>
        <p:nvSpPr>
          <p:cNvPr id="7" name="Rectangle 6"/>
          <p:cNvSpPr/>
          <p:nvPr/>
        </p:nvSpPr>
        <p:spPr>
          <a:xfrm>
            <a:off x="4454762" y="1818470"/>
            <a:ext cx="3268397" cy="2492990"/>
          </a:xfrm>
          <a:prstGeom prst="rect">
            <a:avLst/>
          </a:prstGeom>
          <a:ln>
            <a:solidFill>
              <a:schemeClr val="bg1">
                <a:lumMod val="6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en-US" sz="1200" dirty="0">
                <a:solidFill>
                  <a:srgbClr val="000096"/>
                </a:solidFill>
              </a:rPr>
              <a:t>&lt;Books&gt;</a:t>
            </a:r>
            <a:r>
              <a:rPr lang="en-US" sz="1200" dirty="0">
                <a:solidFill>
                  <a:srgbClr val="000000"/>
                </a:solidFill>
              </a:rPr>
              <a:t/>
            </a:r>
            <a:br>
              <a:rPr lang="en-US" sz="1200" dirty="0">
                <a:solidFill>
                  <a:srgbClr val="000000"/>
                </a:solidFill>
              </a:rPr>
            </a:br>
            <a:r>
              <a:rPr lang="en-US" sz="1200" dirty="0">
                <a:solidFill>
                  <a:srgbClr val="000000"/>
                </a:solidFill>
              </a:rPr>
              <a:t>    </a:t>
            </a:r>
            <a:r>
              <a:rPr lang="en-US" sz="1200" dirty="0">
                <a:solidFill>
                  <a:srgbClr val="000096"/>
                </a:solidFill>
              </a:rPr>
              <a:t>&lt;Book&gt;</a:t>
            </a:r>
            <a:r>
              <a:rPr lang="en-US" sz="1200" dirty="0">
                <a:solidFill>
                  <a:srgbClr val="000000"/>
                </a:solidFill>
              </a:rPr>
              <a:t/>
            </a:r>
            <a:br>
              <a:rPr lang="en-US" sz="1200" dirty="0">
                <a:solidFill>
                  <a:srgbClr val="000000"/>
                </a:solidFill>
              </a:rPr>
            </a:br>
            <a:r>
              <a:rPr lang="en-US" sz="1200" dirty="0">
                <a:solidFill>
                  <a:srgbClr val="000000"/>
                </a:solidFill>
              </a:rPr>
              <a:t>        </a:t>
            </a:r>
            <a:r>
              <a:rPr lang="en-US" sz="1200" dirty="0">
                <a:solidFill>
                  <a:srgbClr val="000096"/>
                </a:solidFill>
              </a:rPr>
              <a:t>&lt;Title&gt;</a:t>
            </a:r>
            <a:r>
              <a:rPr lang="en-US" sz="1200" dirty="0">
                <a:solidFill>
                  <a:srgbClr val="000000"/>
                </a:solidFill>
              </a:rPr>
              <a:t>Parsing Techniques</a:t>
            </a:r>
            <a:r>
              <a:rPr lang="en-US" sz="1200" dirty="0">
                <a:solidFill>
                  <a:srgbClr val="000096"/>
                </a:solidFill>
              </a:rPr>
              <a:t>&lt;/Title&gt;</a:t>
            </a:r>
            <a:r>
              <a:rPr lang="en-US" sz="1200" dirty="0">
                <a:solidFill>
                  <a:srgbClr val="000000"/>
                </a:solidFill>
              </a:rPr>
              <a:t/>
            </a:r>
            <a:br>
              <a:rPr lang="en-US" sz="1200" dirty="0">
                <a:solidFill>
                  <a:srgbClr val="000000"/>
                </a:solidFill>
              </a:rPr>
            </a:br>
            <a:r>
              <a:rPr lang="en-US" sz="1200" dirty="0">
                <a:solidFill>
                  <a:srgbClr val="000000"/>
                </a:solidFill>
              </a:rPr>
              <a:t>        </a:t>
            </a:r>
            <a:r>
              <a:rPr lang="en-US" sz="1200" dirty="0">
                <a:solidFill>
                  <a:srgbClr val="000096"/>
                </a:solidFill>
              </a:rPr>
              <a:t>&lt;Authors&gt;</a:t>
            </a:r>
            <a:r>
              <a:rPr lang="en-US" sz="1200" dirty="0">
                <a:solidFill>
                  <a:srgbClr val="000000"/>
                </a:solidFill>
              </a:rPr>
              <a:t/>
            </a:r>
            <a:br>
              <a:rPr lang="en-US" sz="1200" dirty="0">
                <a:solidFill>
                  <a:srgbClr val="000000"/>
                </a:solidFill>
              </a:rPr>
            </a:br>
            <a:r>
              <a:rPr lang="en-US" sz="1200" dirty="0">
                <a:solidFill>
                  <a:srgbClr val="000000"/>
                </a:solidFill>
              </a:rPr>
              <a:t>            </a:t>
            </a:r>
            <a:r>
              <a:rPr lang="en-US" sz="1200" dirty="0">
                <a:solidFill>
                  <a:srgbClr val="000096"/>
                </a:solidFill>
              </a:rPr>
              <a:t>&lt;Author&gt;</a:t>
            </a:r>
            <a:r>
              <a:rPr lang="en-US" sz="1200" dirty="0">
                <a:solidFill>
                  <a:srgbClr val="000000"/>
                </a:solidFill>
              </a:rPr>
              <a:t>Dick Grune</a:t>
            </a:r>
            <a:r>
              <a:rPr lang="en-US" sz="1200" dirty="0">
                <a:solidFill>
                  <a:srgbClr val="000096"/>
                </a:solidFill>
              </a:rPr>
              <a:t>&lt;/Author&gt;</a:t>
            </a:r>
            <a:r>
              <a:rPr lang="en-US" sz="1200" dirty="0">
                <a:solidFill>
                  <a:srgbClr val="000000"/>
                </a:solidFill>
              </a:rPr>
              <a:t/>
            </a:r>
            <a:br>
              <a:rPr lang="en-US" sz="1200" dirty="0">
                <a:solidFill>
                  <a:srgbClr val="000000"/>
                </a:solidFill>
              </a:rPr>
            </a:br>
            <a:r>
              <a:rPr lang="en-US" sz="1200" dirty="0">
                <a:solidFill>
                  <a:srgbClr val="000000"/>
                </a:solidFill>
              </a:rPr>
              <a:t>            </a:t>
            </a:r>
            <a:r>
              <a:rPr lang="en-US" sz="1200" dirty="0">
                <a:solidFill>
                  <a:srgbClr val="000096"/>
                </a:solidFill>
              </a:rPr>
              <a:t>&lt;Author&gt;</a:t>
            </a:r>
            <a:r>
              <a:rPr lang="en-US" sz="1200" dirty="0">
                <a:solidFill>
                  <a:srgbClr val="000000"/>
                </a:solidFill>
              </a:rPr>
              <a:t> Ceriel J.H. Jacobs</a:t>
            </a:r>
            <a:r>
              <a:rPr lang="en-US" sz="1200" dirty="0">
                <a:solidFill>
                  <a:srgbClr val="000096"/>
                </a:solidFill>
              </a:rPr>
              <a:t>&lt;/Author&gt;</a:t>
            </a:r>
            <a:r>
              <a:rPr lang="en-US" sz="1200" dirty="0">
                <a:solidFill>
                  <a:srgbClr val="000000"/>
                </a:solidFill>
              </a:rPr>
              <a:t/>
            </a:r>
            <a:br>
              <a:rPr lang="en-US" sz="1200" dirty="0">
                <a:solidFill>
                  <a:srgbClr val="000000"/>
                </a:solidFill>
              </a:rPr>
            </a:br>
            <a:r>
              <a:rPr lang="en-US" sz="1200" dirty="0">
                <a:solidFill>
                  <a:srgbClr val="000000"/>
                </a:solidFill>
              </a:rPr>
              <a:t>        </a:t>
            </a:r>
            <a:r>
              <a:rPr lang="en-US" sz="1200" dirty="0">
                <a:solidFill>
                  <a:srgbClr val="000096"/>
                </a:solidFill>
              </a:rPr>
              <a:t>&lt;/Authors</a:t>
            </a:r>
            <a:r>
              <a:rPr lang="en-US" sz="1200" dirty="0" smtClean="0">
                <a:solidFill>
                  <a:srgbClr val="000096"/>
                </a:solidFill>
              </a:rPr>
              <a:t>&gt;</a:t>
            </a:r>
            <a:r>
              <a:rPr lang="en-US" sz="1200" dirty="0">
                <a:solidFill>
                  <a:srgbClr val="000000"/>
                </a:solidFill>
              </a:rPr>
              <a:t/>
            </a:r>
            <a:br>
              <a:rPr lang="en-US" sz="1200" dirty="0">
                <a:solidFill>
                  <a:srgbClr val="000000"/>
                </a:solidFill>
              </a:rPr>
            </a:br>
            <a:r>
              <a:rPr lang="en-US" sz="1200" dirty="0">
                <a:solidFill>
                  <a:srgbClr val="000000"/>
                </a:solidFill>
              </a:rPr>
              <a:t>        </a:t>
            </a:r>
            <a:r>
              <a:rPr lang="en-US" sz="1200" dirty="0">
                <a:solidFill>
                  <a:srgbClr val="000096"/>
                </a:solidFill>
              </a:rPr>
              <a:t>&lt;Date&gt;</a:t>
            </a:r>
            <a:r>
              <a:rPr lang="en-US" sz="1200" dirty="0">
                <a:solidFill>
                  <a:srgbClr val="000000"/>
                </a:solidFill>
              </a:rPr>
              <a:t>2007</a:t>
            </a:r>
            <a:r>
              <a:rPr lang="en-US" sz="1200" dirty="0">
                <a:solidFill>
                  <a:srgbClr val="000096"/>
                </a:solidFill>
              </a:rPr>
              <a:t>&lt;/Date</a:t>
            </a:r>
            <a:r>
              <a:rPr lang="en-US" sz="1200" dirty="0" smtClean="0">
                <a:solidFill>
                  <a:srgbClr val="000096"/>
                </a:solidFill>
              </a:rPr>
              <a:t>&gt;</a:t>
            </a:r>
            <a:r>
              <a:rPr lang="en-US" sz="1200" dirty="0">
                <a:solidFill>
                  <a:srgbClr val="000000"/>
                </a:solidFill>
              </a:rPr>
              <a:t/>
            </a:r>
            <a:br>
              <a:rPr lang="en-US" sz="1200" dirty="0">
                <a:solidFill>
                  <a:srgbClr val="000000"/>
                </a:solidFill>
              </a:rPr>
            </a:br>
            <a:r>
              <a:rPr lang="en-US" sz="1200" dirty="0">
                <a:solidFill>
                  <a:srgbClr val="000000"/>
                </a:solidFill>
              </a:rPr>
              <a:t>        </a:t>
            </a:r>
            <a:r>
              <a:rPr lang="en-US" sz="1200" dirty="0">
                <a:solidFill>
                  <a:srgbClr val="000096"/>
                </a:solidFill>
              </a:rPr>
              <a:t>&lt;ISBN&gt;</a:t>
            </a:r>
            <a:r>
              <a:rPr lang="en-US" sz="1200" dirty="0">
                <a:solidFill>
                  <a:srgbClr val="000000"/>
                </a:solidFill>
              </a:rPr>
              <a:t>978-0-387-20248-8</a:t>
            </a:r>
            <a:r>
              <a:rPr lang="en-US" sz="1200" dirty="0">
                <a:solidFill>
                  <a:srgbClr val="000096"/>
                </a:solidFill>
              </a:rPr>
              <a:t>&lt;/ISBN</a:t>
            </a:r>
            <a:r>
              <a:rPr lang="en-US" sz="1200" dirty="0" smtClean="0">
                <a:solidFill>
                  <a:srgbClr val="000096"/>
                </a:solidFill>
              </a:rPr>
              <a:t>&gt;</a:t>
            </a:r>
            <a:r>
              <a:rPr lang="en-US" sz="1200" dirty="0">
                <a:solidFill>
                  <a:srgbClr val="000000"/>
                </a:solidFill>
              </a:rPr>
              <a:t/>
            </a:r>
            <a:br>
              <a:rPr lang="en-US" sz="1200" dirty="0">
                <a:solidFill>
                  <a:srgbClr val="000000"/>
                </a:solidFill>
              </a:rPr>
            </a:br>
            <a:r>
              <a:rPr lang="en-US" sz="1200" dirty="0">
                <a:solidFill>
                  <a:srgbClr val="000000"/>
                </a:solidFill>
              </a:rPr>
              <a:t>        </a:t>
            </a:r>
            <a:r>
              <a:rPr lang="en-US" sz="1200" b="1" dirty="0">
                <a:solidFill>
                  <a:srgbClr val="000096"/>
                </a:solidFill>
              </a:rPr>
              <a:t>&lt;Publisher&gt;</a:t>
            </a:r>
            <a:r>
              <a:rPr lang="en-US" sz="1200" b="1" dirty="0">
                <a:solidFill>
                  <a:srgbClr val="000000"/>
                </a:solidFill>
              </a:rPr>
              <a:t>Dover Publications</a:t>
            </a:r>
            <a:r>
              <a:rPr lang="en-US" sz="1200" b="1" dirty="0">
                <a:solidFill>
                  <a:srgbClr val="000096"/>
                </a:solidFill>
              </a:rPr>
              <a:t>&lt;/Publisher&gt;</a:t>
            </a:r>
            <a:r>
              <a:rPr lang="en-US" sz="1200" b="1" dirty="0">
                <a:solidFill>
                  <a:srgbClr val="000000"/>
                </a:solidFill>
              </a:rPr>
              <a:t/>
            </a:r>
            <a:br>
              <a:rPr lang="en-US" sz="1200" b="1" dirty="0">
                <a:solidFill>
                  <a:srgbClr val="000000"/>
                </a:solidFill>
              </a:rPr>
            </a:br>
            <a:r>
              <a:rPr lang="en-US" sz="1200" dirty="0">
                <a:solidFill>
                  <a:srgbClr val="000000"/>
                </a:solidFill>
              </a:rPr>
              <a:t>    </a:t>
            </a:r>
            <a:r>
              <a:rPr lang="en-US" sz="1200" dirty="0">
                <a:solidFill>
                  <a:srgbClr val="000096"/>
                </a:solidFill>
              </a:rPr>
              <a:t>&lt;/Book&gt;</a:t>
            </a:r>
            <a:r>
              <a:rPr lang="en-US" sz="1200" dirty="0">
                <a:solidFill>
                  <a:srgbClr val="000000"/>
                </a:solidFill>
              </a:rPr>
              <a:t/>
            </a:r>
            <a:br>
              <a:rPr lang="en-US" sz="1200" dirty="0">
                <a:solidFill>
                  <a:srgbClr val="000000"/>
                </a:solidFill>
              </a:rPr>
            </a:br>
            <a:r>
              <a:rPr lang="en-US" sz="1200" dirty="0">
                <a:solidFill>
                  <a:srgbClr val="000000"/>
                </a:solidFill>
              </a:rPr>
              <a:t>    </a:t>
            </a:r>
            <a:br>
              <a:rPr lang="en-US" sz="1200" dirty="0">
                <a:solidFill>
                  <a:srgbClr val="000000"/>
                </a:solidFill>
              </a:rPr>
            </a:br>
            <a:r>
              <a:rPr lang="en-US" sz="1200" dirty="0">
                <a:solidFill>
                  <a:srgbClr val="000096"/>
                </a:solidFill>
              </a:rPr>
              <a:t>&lt;/Books&gt;</a:t>
            </a:r>
            <a:endParaRPr lang="en-US" sz="1200" dirty="0"/>
          </a:p>
        </p:txBody>
      </p:sp>
      <p:sp>
        <p:nvSpPr>
          <p:cNvPr id="9" name="Rectangle 8"/>
          <p:cNvSpPr/>
          <p:nvPr/>
        </p:nvSpPr>
        <p:spPr>
          <a:xfrm>
            <a:off x="8743066" y="1816128"/>
            <a:ext cx="3268397" cy="3046988"/>
          </a:xfrm>
          <a:prstGeom prst="rect">
            <a:avLst/>
          </a:prstGeom>
          <a:ln>
            <a:solidFill>
              <a:schemeClr val="bg1">
                <a:lumMod val="6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en-US" sz="1200" dirty="0">
                <a:solidFill>
                  <a:srgbClr val="000096"/>
                </a:solidFill>
              </a:rPr>
              <a:t>&lt;Books&gt;</a:t>
            </a:r>
            <a:r>
              <a:rPr lang="en-US" sz="1200" dirty="0">
                <a:solidFill>
                  <a:srgbClr val="000000"/>
                </a:solidFill>
              </a:rPr>
              <a:t/>
            </a:r>
            <a:br>
              <a:rPr lang="en-US" sz="1200" dirty="0">
                <a:solidFill>
                  <a:srgbClr val="000000"/>
                </a:solidFill>
              </a:rPr>
            </a:br>
            <a:r>
              <a:rPr lang="en-US" sz="1200" dirty="0">
                <a:solidFill>
                  <a:srgbClr val="000000"/>
                </a:solidFill>
              </a:rPr>
              <a:t>    </a:t>
            </a:r>
            <a:r>
              <a:rPr lang="en-US" sz="1200" dirty="0">
                <a:solidFill>
                  <a:srgbClr val="000096"/>
                </a:solidFill>
              </a:rPr>
              <a:t>&lt;Book&gt;</a:t>
            </a:r>
            <a:r>
              <a:rPr lang="en-US" sz="1200" dirty="0">
                <a:solidFill>
                  <a:srgbClr val="000000"/>
                </a:solidFill>
              </a:rPr>
              <a:t/>
            </a:r>
            <a:br>
              <a:rPr lang="en-US" sz="1200" dirty="0">
                <a:solidFill>
                  <a:srgbClr val="000000"/>
                </a:solidFill>
              </a:rPr>
            </a:br>
            <a:r>
              <a:rPr lang="en-US" sz="1200" dirty="0">
                <a:solidFill>
                  <a:srgbClr val="000000"/>
                </a:solidFill>
              </a:rPr>
              <a:t>        </a:t>
            </a:r>
            <a:r>
              <a:rPr lang="en-US" sz="1200" dirty="0">
                <a:solidFill>
                  <a:srgbClr val="000096"/>
                </a:solidFill>
              </a:rPr>
              <a:t>&lt;Title&gt;</a:t>
            </a:r>
            <a:r>
              <a:rPr lang="en-US" sz="1200" dirty="0">
                <a:solidFill>
                  <a:srgbClr val="000000"/>
                </a:solidFill>
              </a:rPr>
              <a:t>Parsing Techniques</a:t>
            </a:r>
            <a:r>
              <a:rPr lang="en-US" sz="1200" dirty="0">
                <a:solidFill>
                  <a:srgbClr val="000096"/>
                </a:solidFill>
              </a:rPr>
              <a:t>&lt;/Title&gt;</a:t>
            </a:r>
            <a:r>
              <a:rPr lang="en-US" sz="1200" dirty="0">
                <a:solidFill>
                  <a:srgbClr val="000000"/>
                </a:solidFill>
              </a:rPr>
              <a:t/>
            </a:r>
            <a:br>
              <a:rPr lang="en-US" sz="1200" dirty="0">
                <a:solidFill>
                  <a:srgbClr val="000000"/>
                </a:solidFill>
              </a:rPr>
            </a:br>
            <a:r>
              <a:rPr lang="en-US" sz="1200" dirty="0">
                <a:solidFill>
                  <a:srgbClr val="000000"/>
                </a:solidFill>
              </a:rPr>
              <a:t>        </a:t>
            </a:r>
            <a:r>
              <a:rPr lang="en-US" sz="1200" dirty="0">
                <a:solidFill>
                  <a:srgbClr val="000096"/>
                </a:solidFill>
              </a:rPr>
              <a:t>&lt;Authors&gt;</a:t>
            </a:r>
            <a:r>
              <a:rPr lang="en-US" sz="1200" dirty="0">
                <a:solidFill>
                  <a:srgbClr val="000000"/>
                </a:solidFill>
              </a:rPr>
              <a:t/>
            </a:r>
            <a:br>
              <a:rPr lang="en-US" sz="1200" dirty="0">
                <a:solidFill>
                  <a:srgbClr val="000000"/>
                </a:solidFill>
              </a:rPr>
            </a:br>
            <a:r>
              <a:rPr lang="en-US" sz="1200" dirty="0">
                <a:solidFill>
                  <a:srgbClr val="000000"/>
                </a:solidFill>
              </a:rPr>
              <a:t>            </a:t>
            </a:r>
            <a:r>
              <a:rPr lang="en-US" sz="1200" dirty="0">
                <a:solidFill>
                  <a:srgbClr val="000096"/>
                </a:solidFill>
              </a:rPr>
              <a:t>&lt;Author&gt;</a:t>
            </a:r>
            <a:r>
              <a:rPr lang="en-US" sz="1200" dirty="0">
                <a:solidFill>
                  <a:srgbClr val="000000"/>
                </a:solidFill>
              </a:rPr>
              <a:t>Dick Grune</a:t>
            </a:r>
            <a:r>
              <a:rPr lang="en-US" sz="1200" dirty="0">
                <a:solidFill>
                  <a:srgbClr val="000096"/>
                </a:solidFill>
              </a:rPr>
              <a:t>&lt;/Author&gt;</a:t>
            </a:r>
            <a:r>
              <a:rPr lang="en-US" sz="1200" dirty="0">
                <a:solidFill>
                  <a:srgbClr val="000000"/>
                </a:solidFill>
              </a:rPr>
              <a:t/>
            </a:r>
            <a:br>
              <a:rPr lang="en-US" sz="1200" dirty="0">
                <a:solidFill>
                  <a:srgbClr val="000000"/>
                </a:solidFill>
              </a:rPr>
            </a:br>
            <a:r>
              <a:rPr lang="en-US" sz="1200" dirty="0">
                <a:solidFill>
                  <a:srgbClr val="000000"/>
                </a:solidFill>
              </a:rPr>
              <a:t>            </a:t>
            </a:r>
            <a:r>
              <a:rPr lang="en-US" sz="1200" dirty="0">
                <a:solidFill>
                  <a:srgbClr val="000096"/>
                </a:solidFill>
              </a:rPr>
              <a:t>&lt;Author&gt;</a:t>
            </a:r>
            <a:r>
              <a:rPr lang="en-US" sz="1200" dirty="0">
                <a:solidFill>
                  <a:srgbClr val="000000"/>
                </a:solidFill>
              </a:rPr>
              <a:t> Ceriel J.H. Jacobs</a:t>
            </a:r>
            <a:r>
              <a:rPr lang="en-US" sz="1200" dirty="0">
                <a:solidFill>
                  <a:srgbClr val="000096"/>
                </a:solidFill>
              </a:rPr>
              <a:t>&lt;/Author&gt;</a:t>
            </a:r>
            <a:r>
              <a:rPr lang="en-US" sz="1200" dirty="0">
                <a:solidFill>
                  <a:srgbClr val="000000"/>
                </a:solidFill>
              </a:rPr>
              <a:t/>
            </a:r>
            <a:br>
              <a:rPr lang="en-US" sz="1200" dirty="0">
                <a:solidFill>
                  <a:srgbClr val="000000"/>
                </a:solidFill>
              </a:rPr>
            </a:br>
            <a:r>
              <a:rPr lang="en-US" sz="1200" dirty="0">
                <a:solidFill>
                  <a:srgbClr val="000000"/>
                </a:solidFill>
              </a:rPr>
              <a:t>        </a:t>
            </a:r>
            <a:r>
              <a:rPr lang="en-US" sz="1200" dirty="0">
                <a:solidFill>
                  <a:srgbClr val="000096"/>
                </a:solidFill>
              </a:rPr>
              <a:t>&lt;/Authors</a:t>
            </a:r>
            <a:r>
              <a:rPr lang="en-US" sz="1200" dirty="0" smtClean="0">
                <a:solidFill>
                  <a:srgbClr val="000096"/>
                </a:solidFill>
              </a:rPr>
              <a:t>&gt;</a:t>
            </a:r>
            <a:r>
              <a:rPr lang="en-US" sz="1200" dirty="0">
                <a:solidFill>
                  <a:srgbClr val="000000"/>
                </a:solidFill>
              </a:rPr>
              <a:t/>
            </a:r>
            <a:br>
              <a:rPr lang="en-US" sz="1200" dirty="0">
                <a:solidFill>
                  <a:srgbClr val="000000"/>
                </a:solidFill>
              </a:rPr>
            </a:br>
            <a:r>
              <a:rPr lang="en-US" sz="1200" dirty="0">
                <a:solidFill>
                  <a:srgbClr val="000000"/>
                </a:solidFill>
              </a:rPr>
              <a:t>        </a:t>
            </a:r>
            <a:r>
              <a:rPr lang="en-US" sz="1200" dirty="0">
                <a:solidFill>
                  <a:srgbClr val="000096"/>
                </a:solidFill>
              </a:rPr>
              <a:t>&lt;Date&gt;</a:t>
            </a:r>
            <a:r>
              <a:rPr lang="en-US" sz="1200" dirty="0">
                <a:solidFill>
                  <a:srgbClr val="000000"/>
                </a:solidFill>
              </a:rPr>
              <a:t>2007</a:t>
            </a:r>
            <a:r>
              <a:rPr lang="en-US" sz="1200" dirty="0">
                <a:solidFill>
                  <a:srgbClr val="000096"/>
                </a:solidFill>
              </a:rPr>
              <a:t>&lt;/Date</a:t>
            </a:r>
            <a:r>
              <a:rPr lang="en-US" sz="1200" dirty="0" smtClean="0">
                <a:solidFill>
                  <a:srgbClr val="000096"/>
                </a:solidFill>
              </a:rPr>
              <a:t>&gt;</a:t>
            </a:r>
            <a:r>
              <a:rPr lang="en-US" sz="1200" dirty="0">
                <a:solidFill>
                  <a:srgbClr val="000000"/>
                </a:solidFill>
              </a:rPr>
              <a:t/>
            </a:r>
            <a:br>
              <a:rPr lang="en-US" sz="1200" dirty="0">
                <a:solidFill>
                  <a:srgbClr val="000000"/>
                </a:solidFill>
              </a:rPr>
            </a:br>
            <a:r>
              <a:rPr lang="en-US" sz="1200" dirty="0">
                <a:solidFill>
                  <a:srgbClr val="000000"/>
                </a:solidFill>
              </a:rPr>
              <a:t>        </a:t>
            </a:r>
            <a:r>
              <a:rPr lang="en-US" sz="1200" dirty="0">
                <a:solidFill>
                  <a:srgbClr val="000096"/>
                </a:solidFill>
              </a:rPr>
              <a:t>&lt;ISBN&gt;</a:t>
            </a:r>
            <a:r>
              <a:rPr lang="en-US" sz="1200" dirty="0">
                <a:solidFill>
                  <a:srgbClr val="000000"/>
                </a:solidFill>
              </a:rPr>
              <a:t>978-0-387-20248-8</a:t>
            </a:r>
            <a:r>
              <a:rPr lang="en-US" sz="1200" dirty="0">
                <a:solidFill>
                  <a:srgbClr val="000096"/>
                </a:solidFill>
              </a:rPr>
              <a:t>&lt;/ISBN</a:t>
            </a:r>
            <a:r>
              <a:rPr lang="en-US" sz="1200" dirty="0" smtClean="0">
                <a:solidFill>
                  <a:srgbClr val="000096"/>
                </a:solidFill>
              </a:rPr>
              <a:t>&gt;</a:t>
            </a:r>
            <a:r>
              <a:rPr lang="en-US" sz="1200" dirty="0">
                <a:solidFill>
                  <a:srgbClr val="000000"/>
                </a:solidFill>
              </a:rPr>
              <a:t/>
            </a:r>
            <a:br>
              <a:rPr lang="en-US" sz="1200" dirty="0">
                <a:solidFill>
                  <a:srgbClr val="000000"/>
                </a:solidFill>
              </a:rPr>
            </a:br>
            <a:r>
              <a:rPr lang="en-US" sz="1200" dirty="0">
                <a:solidFill>
                  <a:srgbClr val="000000"/>
                </a:solidFill>
              </a:rPr>
              <a:t>        </a:t>
            </a:r>
            <a:r>
              <a:rPr lang="en-US" sz="1200" dirty="0">
                <a:solidFill>
                  <a:srgbClr val="000096"/>
                </a:solidFill>
              </a:rPr>
              <a:t>&lt;Publisher&gt;</a:t>
            </a:r>
            <a:r>
              <a:rPr lang="en-US" sz="1200" dirty="0">
                <a:solidFill>
                  <a:srgbClr val="000000"/>
                </a:solidFill>
              </a:rPr>
              <a:t>Dover Publications</a:t>
            </a:r>
            <a:r>
              <a:rPr lang="en-US" sz="1200" dirty="0">
                <a:solidFill>
                  <a:srgbClr val="000096"/>
                </a:solidFill>
              </a:rPr>
              <a:t>&lt;/Publisher&gt;</a:t>
            </a:r>
            <a:r>
              <a:rPr lang="en-US" sz="1200" dirty="0">
                <a:solidFill>
                  <a:srgbClr val="000000"/>
                </a:solidFill>
              </a:rPr>
              <a:t/>
            </a:r>
            <a:br>
              <a:rPr lang="en-US" sz="1200" dirty="0">
                <a:solidFill>
                  <a:srgbClr val="000000"/>
                </a:solidFill>
              </a:rPr>
            </a:br>
            <a:r>
              <a:rPr lang="en-US" sz="1200" dirty="0">
                <a:solidFill>
                  <a:srgbClr val="000000"/>
                </a:solidFill>
              </a:rPr>
              <a:t>    </a:t>
            </a:r>
            <a:r>
              <a:rPr lang="en-US" sz="1200" dirty="0">
                <a:solidFill>
                  <a:srgbClr val="000096"/>
                </a:solidFill>
              </a:rPr>
              <a:t>&lt;/Book</a:t>
            </a:r>
            <a:r>
              <a:rPr lang="en-US" sz="1200" dirty="0" smtClean="0">
                <a:solidFill>
                  <a:srgbClr val="000096"/>
                </a:solidFill>
              </a:rPr>
              <a:t>&gt;</a:t>
            </a:r>
            <a:r>
              <a:rPr lang="en-US" sz="1200" dirty="0">
                <a:solidFill>
                  <a:srgbClr val="000000"/>
                </a:solidFill>
              </a:rPr>
              <a:t/>
            </a:r>
            <a:br>
              <a:rPr lang="en-US" sz="1200" dirty="0">
                <a:solidFill>
                  <a:srgbClr val="000000"/>
                </a:solidFill>
              </a:rPr>
            </a:br>
            <a:r>
              <a:rPr lang="en-US" sz="1200" b="1" dirty="0">
                <a:solidFill>
                  <a:srgbClr val="000000"/>
                </a:solidFill>
              </a:rPr>
              <a:t>    </a:t>
            </a:r>
            <a:r>
              <a:rPr lang="en-US" sz="1200" b="1" dirty="0">
                <a:solidFill>
                  <a:srgbClr val="000096"/>
                </a:solidFill>
              </a:rPr>
              <a:t>&lt;Book&gt;</a:t>
            </a:r>
            <a:r>
              <a:rPr lang="en-US" sz="1200" b="1" dirty="0">
                <a:solidFill>
                  <a:srgbClr val="000000"/>
                </a:solidFill>
              </a:rPr>
              <a:t/>
            </a:r>
            <a:br>
              <a:rPr lang="en-US" sz="1200" b="1" dirty="0">
                <a:solidFill>
                  <a:srgbClr val="000000"/>
                </a:solidFill>
              </a:rPr>
            </a:br>
            <a:r>
              <a:rPr lang="en-US" sz="1200" b="1" dirty="0">
                <a:solidFill>
                  <a:srgbClr val="000000"/>
                </a:solidFill>
              </a:rPr>
              <a:t>        </a:t>
            </a:r>
            <a:br>
              <a:rPr lang="en-US" sz="1200" b="1" dirty="0">
                <a:solidFill>
                  <a:srgbClr val="000000"/>
                </a:solidFill>
              </a:rPr>
            </a:br>
            <a:r>
              <a:rPr lang="en-US" sz="1200" b="1" dirty="0">
                <a:solidFill>
                  <a:srgbClr val="000000"/>
                </a:solidFill>
              </a:rPr>
              <a:t>    </a:t>
            </a:r>
            <a:r>
              <a:rPr lang="en-US" sz="1200" b="1" dirty="0">
                <a:solidFill>
                  <a:srgbClr val="000096"/>
                </a:solidFill>
              </a:rPr>
              <a:t>&lt;/Book&gt;</a:t>
            </a:r>
            <a:r>
              <a:rPr lang="en-US" sz="1200" dirty="0">
                <a:solidFill>
                  <a:srgbClr val="000000"/>
                </a:solidFill>
              </a:rPr>
              <a:t/>
            </a:r>
            <a:br>
              <a:rPr lang="en-US" sz="1200" dirty="0">
                <a:solidFill>
                  <a:srgbClr val="000000"/>
                </a:solidFill>
              </a:rPr>
            </a:br>
            <a:r>
              <a:rPr lang="en-US" sz="1200" dirty="0">
                <a:solidFill>
                  <a:srgbClr val="000000"/>
                </a:solidFill>
              </a:rPr>
              <a:t>    </a:t>
            </a:r>
            <a:br>
              <a:rPr lang="en-US" sz="1200" dirty="0">
                <a:solidFill>
                  <a:srgbClr val="000000"/>
                </a:solidFill>
              </a:rPr>
            </a:br>
            <a:r>
              <a:rPr lang="en-US" sz="1200" dirty="0">
                <a:solidFill>
                  <a:srgbClr val="000096"/>
                </a:solidFill>
              </a:rPr>
              <a:t>&lt;/Books&gt;</a:t>
            </a:r>
            <a:endParaRPr lang="en-US" sz="1200" dirty="0"/>
          </a:p>
        </p:txBody>
      </p:sp>
      <p:sp>
        <p:nvSpPr>
          <p:cNvPr id="14" name="TextBox 13"/>
          <p:cNvSpPr txBox="1"/>
          <p:nvPr/>
        </p:nvSpPr>
        <p:spPr>
          <a:xfrm>
            <a:off x="9385494" y="5430129"/>
            <a:ext cx="262596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and so forth, filling in the second Book then the third Book</a:t>
            </a:r>
            <a:endParaRPr lang="en-US" dirty="0"/>
          </a:p>
        </p:txBody>
      </p:sp>
      <p:sp>
        <p:nvSpPr>
          <p:cNvPr id="15" name="Right Arrow 14"/>
          <p:cNvSpPr/>
          <p:nvPr/>
        </p:nvSpPr>
        <p:spPr>
          <a:xfrm>
            <a:off x="3627817" y="2308777"/>
            <a:ext cx="633984" cy="27699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ight Arrow 15"/>
          <p:cNvSpPr/>
          <p:nvPr/>
        </p:nvSpPr>
        <p:spPr>
          <a:xfrm>
            <a:off x="7959489" y="2308776"/>
            <a:ext cx="633984" cy="27699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Down Arrow 16"/>
          <p:cNvSpPr/>
          <p:nvPr/>
        </p:nvSpPr>
        <p:spPr>
          <a:xfrm>
            <a:off x="10229088" y="4986528"/>
            <a:ext cx="243840" cy="44360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r>
              <a:rPr lang="en-US" dirty="0" smtClean="0"/>
              <a:t>13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667167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Last step: add the last Book’s Publisher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1287194" y="1690688"/>
            <a:ext cx="4169664" cy="4708981"/>
          </a:xfrm>
          <a:prstGeom prst="rect">
            <a:avLst/>
          </a:prstGeom>
          <a:ln>
            <a:solidFill>
              <a:schemeClr val="bg1">
                <a:lumMod val="6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en-US" sz="1000" dirty="0">
                <a:solidFill>
                  <a:srgbClr val="000096"/>
                </a:solidFill>
              </a:rPr>
              <a:t>&lt;Books&gt;</a:t>
            </a:r>
            <a:r>
              <a:rPr lang="en-US" sz="1000" dirty="0">
                <a:solidFill>
                  <a:srgbClr val="000000"/>
                </a:solidFill>
              </a:rPr>
              <a:t/>
            </a:r>
            <a:br>
              <a:rPr lang="en-US" sz="1000" dirty="0">
                <a:solidFill>
                  <a:srgbClr val="000000"/>
                </a:solidFill>
              </a:rPr>
            </a:br>
            <a:r>
              <a:rPr lang="en-US" sz="1000" dirty="0">
                <a:solidFill>
                  <a:srgbClr val="000000"/>
                </a:solidFill>
              </a:rPr>
              <a:t>    </a:t>
            </a:r>
            <a:r>
              <a:rPr lang="en-US" sz="1000" dirty="0">
                <a:solidFill>
                  <a:srgbClr val="000096"/>
                </a:solidFill>
              </a:rPr>
              <a:t>&lt;Book&gt;</a:t>
            </a:r>
            <a:r>
              <a:rPr lang="en-US" sz="1000" dirty="0">
                <a:solidFill>
                  <a:srgbClr val="000000"/>
                </a:solidFill>
              </a:rPr>
              <a:t/>
            </a:r>
            <a:br>
              <a:rPr lang="en-US" sz="1000" dirty="0">
                <a:solidFill>
                  <a:srgbClr val="000000"/>
                </a:solidFill>
              </a:rPr>
            </a:br>
            <a:r>
              <a:rPr lang="en-US" sz="1000" dirty="0">
                <a:solidFill>
                  <a:srgbClr val="000000"/>
                </a:solidFill>
              </a:rPr>
              <a:t>        </a:t>
            </a:r>
            <a:r>
              <a:rPr lang="en-US" sz="1000" dirty="0">
                <a:solidFill>
                  <a:srgbClr val="000096"/>
                </a:solidFill>
              </a:rPr>
              <a:t>&lt;Title&gt;</a:t>
            </a:r>
            <a:r>
              <a:rPr lang="en-US" sz="1000" dirty="0">
                <a:solidFill>
                  <a:srgbClr val="000000"/>
                </a:solidFill>
              </a:rPr>
              <a:t>Parsing Techniques</a:t>
            </a:r>
            <a:r>
              <a:rPr lang="en-US" sz="1000" dirty="0">
                <a:solidFill>
                  <a:srgbClr val="000096"/>
                </a:solidFill>
              </a:rPr>
              <a:t>&lt;/Title&gt;</a:t>
            </a:r>
            <a:r>
              <a:rPr lang="en-US" sz="1000" dirty="0">
                <a:solidFill>
                  <a:srgbClr val="000000"/>
                </a:solidFill>
              </a:rPr>
              <a:t/>
            </a:r>
            <a:br>
              <a:rPr lang="en-US" sz="1000" dirty="0">
                <a:solidFill>
                  <a:srgbClr val="000000"/>
                </a:solidFill>
              </a:rPr>
            </a:br>
            <a:r>
              <a:rPr lang="en-US" sz="1000" dirty="0">
                <a:solidFill>
                  <a:srgbClr val="000000"/>
                </a:solidFill>
              </a:rPr>
              <a:t>        </a:t>
            </a:r>
            <a:r>
              <a:rPr lang="en-US" sz="1000" dirty="0">
                <a:solidFill>
                  <a:srgbClr val="000096"/>
                </a:solidFill>
              </a:rPr>
              <a:t>&lt;Authors&gt;</a:t>
            </a:r>
            <a:r>
              <a:rPr lang="en-US" sz="1000" dirty="0">
                <a:solidFill>
                  <a:srgbClr val="000000"/>
                </a:solidFill>
              </a:rPr>
              <a:t/>
            </a:r>
            <a:br>
              <a:rPr lang="en-US" sz="1000" dirty="0">
                <a:solidFill>
                  <a:srgbClr val="000000"/>
                </a:solidFill>
              </a:rPr>
            </a:br>
            <a:r>
              <a:rPr lang="en-US" sz="1000" dirty="0">
                <a:solidFill>
                  <a:srgbClr val="000000"/>
                </a:solidFill>
              </a:rPr>
              <a:t>            </a:t>
            </a:r>
            <a:r>
              <a:rPr lang="en-US" sz="1000" dirty="0">
                <a:solidFill>
                  <a:srgbClr val="000096"/>
                </a:solidFill>
              </a:rPr>
              <a:t>&lt;Author&gt;</a:t>
            </a:r>
            <a:r>
              <a:rPr lang="en-US" sz="1000" dirty="0">
                <a:solidFill>
                  <a:srgbClr val="000000"/>
                </a:solidFill>
              </a:rPr>
              <a:t>Dick Grune</a:t>
            </a:r>
            <a:r>
              <a:rPr lang="en-US" sz="1000" dirty="0">
                <a:solidFill>
                  <a:srgbClr val="000096"/>
                </a:solidFill>
              </a:rPr>
              <a:t>&lt;/Author&gt;</a:t>
            </a:r>
            <a:r>
              <a:rPr lang="en-US" sz="1000" dirty="0">
                <a:solidFill>
                  <a:srgbClr val="000000"/>
                </a:solidFill>
              </a:rPr>
              <a:t/>
            </a:r>
            <a:br>
              <a:rPr lang="en-US" sz="1000" dirty="0">
                <a:solidFill>
                  <a:srgbClr val="000000"/>
                </a:solidFill>
              </a:rPr>
            </a:br>
            <a:r>
              <a:rPr lang="en-US" sz="1000" dirty="0">
                <a:solidFill>
                  <a:srgbClr val="000000"/>
                </a:solidFill>
              </a:rPr>
              <a:t>            </a:t>
            </a:r>
            <a:r>
              <a:rPr lang="en-US" sz="1000" dirty="0">
                <a:solidFill>
                  <a:srgbClr val="000096"/>
                </a:solidFill>
              </a:rPr>
              <a:t>&lt;Author&gt;</a:t>
            </a:r>
            <a:r>
              <a:rPr lang="en-US" sz="1000" dirty="0">
                <a:solidFill>
                  <a:srgbClr val="000000"/>
                </a:solidFill>
              </a:rPr>
              <a:t> Ceriel J.H. Jacobs</a:t>
            </a:r>
            <a:r>
              <a:rPr lang="en-US" sz="1000" dirty="0">
                <a:solidFill>
                  <a:srgbClr val="000096"/>
                </a:solidFill>
              </a:rPr>
              <a:t>&lt;/Author&gt;</a:t>
            </a:r>
            <a:r>
              <a:rPr lang="en-US" sz="1000" dirty="0">
                <a:solidFill>
                  <a:srgbClr val="000000"/>
                </a:solidFill>
              </a:rPr>
              <a:t/>
            </a:r>
            <a:br>
              <a:rPr lang="en-US" sz="1000" dirty="0">
                <a:solidFill>
                  <a:srgbClr val="000000"/>
                </a:solidFill>
              </a:rPr>
            </a:br>
            <a:r>
              <a:rPr lang="en-US" sz="1000" dirty="0">
                <a:solidFill>
                  <a:srgbClr val="000000"/>
                </a:solidFill>
              </a:rPr>
              <a:t>        </a:t>
            </a:r>
            <a:r>
              <a:rPr lang="en-US" sz="1000" dirty="0">
                <a:solidFill>
                  <a:srgbClr val="000096"/>
                </a:solidFill>
              </a:rPr>
              <a:t>&lt;/Authors&gt;</a:t>
            </a:r>
            <a:r>
              <a:rPr lang="en-US" sz="1000" dirty="0">
                <a:solidFill>
                  <a:srgbClr val="000000"/>
                </a:solidFill>
              </a:rPr>
              <a:t/>
            </a:r>
            <a:br>
              <a:rPr lang="en-US" sz="1000" dirty="0">
                <a:solidFill>
                  <a:srgbClr val="000000"/>
                </a:solidFill>
              </a:rPr>
            </a:br>
            <a:r>
              <a:rPr lang="en-US" sz="1000" dirty="0">
                <a:solidFill>
                  <a:srgbClr val="000000"/>
                </a:solidFill>
              </a:rPr>
              <a:t>        </a:t>
            </a:r>
            <a:r>
              <a:rPr lang="en-US" sz="1000" dirty="0">
                <a:solidFill>
                  <a:srgbClr val="000096"/>
                </a:solidFill>
              </a:rPr>
              <a:t>&lt;Date&gt;</a:t>
            </a:r>
            <a:r>
              <a:rPr lang="en-US" sz="1000" dirty="0">
                <a:solidFill>
                  <a:srgbClr val="000000"/>
                </a:solidFill>
              </a:rPr>
              <a:t>2007</a:t>
            </a:r>
            <a:r>
              <a:rPr lang="en-US" sz="1000" dirty="0">
                <a:solidFill>
                  <a:srgbClr val="000096"/>
                </a:solidFill>
              </a:rPr>
              <a:t>&lt;/Date&gt;</a:t>
            </a:r>
            <a:r>
              <a:rPr lang="en-US" sz="1000" dirty="0">
                <a:solidFill>
                  <a:srgbClr val="000000"/>
                </a:solidFill>
              </a:rPr>
              <a:t/>
            </a:r>
            <a:br>
              <a:rPr lang="en-US" sz="1000" dirty="0">
                <a:solidFill>
                  <a:srgbClr val="000000"/>
                </a:solidFill>
              </a:rPr>
            </a:br>
            <a:r>
              <a:rPr lang="en-US" sz="1000" dirty="0">
                <a:solidFill>
                  <a:srgbClr val="000000"/>
                </a:solidFill>
              </a:rPr>
              <a:t>        </a:t>
            </a:r>
            <a:r>
              <a:rPr lang="en-US" sz="1000" dirty="0">
                <a:solidFill>
                  <a:srgbClr val="000096"/>
                </a:solidFill>
              </a:rPr>
              <a:t>&lt;ISBN&gt;</a:t>
            </a:r>
            <a:r>
              <a:rPr lang="en-US" sz="1000" dirty="0">
                <a:solidFill>
                  <a:srgbClr val="000000"/>
                </a:solidFill>
              </a:rPr>
              <a:t>978-0-387-20248-8</a:t>
            </a:r>
            <a:r>
              <a:rPr lang="en-US" sz="1000" dirty="0">
                <a:solidFill>
                  <a:srgbClr val="000096"/>
                </a:solidFill>
              </a:rPr>
              <a:t>&lt;/ISBN&gt;</a:t>
            </a:r>
            <a:r>
              <a:rPr lang="en-US" sz="1000" dirty="0">
                <a:solidFill>
                  <a:srgbClr val="000000"/>
                </a:solidFill>
              </a:rPr>
              <a:t/>
            </a:r>
            <a:br>
              <a:rPr lang="en-US" sz="1000" dirty="0">
                <a:solidFill>
                  <a:srgbClr val="000000"/>
                </a:solidFill>
              </a:rPr>
            </a:br>
            <a:r>
              <a:rPr lang="en-US" sz="1000" dirty="0">
                <a:solidFill>
                  <a:srgbClr val="000000"/>
                </a:solidFill>
              </a:rPr>
              <a:t>        </a:t>
            </a:r>
            <a:r>
              <a:rPr lang="en-US" sz="1000" dirty="0">
                <a:solidFill>
                  <a:srgbClr val="000096"/>
                </a:solidFill>
              </a:rPr>
              <a:t>&lt;Publisher&gt;</a:t>
            </a:r>
            <a:r>
              <a:rPr lang="en-US" sz="1000" dirty="0">
                <a:solidFill>
                  <a:srgbClr val="000000"/>
                </a:solidFill>
              </a:rPr>
              <a:t>Springer</a:t>
            </a:r>
            <a:r>
              <a:rPr lang="en-US" sz="1000" dirty="0">
                <a:solidFill>
                  <a:srgbClr val="000096"/>
                </a:solidFill>
              </a:rPr>
              <a:t>&lt;/Publisher&gt;</a:t>
            </a:r>
            <a:r>
              <a:rPr lang="en-US" sz="1000" dirty="0">
                <a:solidFill>
                  <a:srgbClr val="000000"/>
                </a:solidFill>
              </a:rPr>
              <a:t/>
            </a:r>
            <a:br>
              <a:rPr lang="en-US" sz="1000" dirty="0">
                <a:solidFill>
                  <a:srgbClr val="000000"/>
                </a:solidFill>
              </a:rPr>
            </a:br>
            <a:r>
              <a:rPr lang="en-US" sz="1000" dirty="0">
                <a:solidFill>
                  <a:srgbClr val="000000"/>
                </a:solidFill>
              </a:rPr>
              <a:t>    </a:t>
            </a:r>
            <a:r>
              <a:rPr lang="en-US" sz="1000" dirty="0">
                <a:solidFill>
                  <a:srgbClr val="000096"/>
                </a:solidFill>
              </a:rPr>
              <a:t>&lt;/Book&gt;</a:t>
            </a:r>
            <a:r>
              <a:rPr lang="en-US" sz="1000" dirty="0">
                <a:solidFill>
                  <a:srgbClr val="000000"/>
                </a:solidFill>
              </a:rPr>
              <a:t/>
            </a:r>
            <a:br>
              <a:rPr lang="en-US" sz="1000" dirty="0">
                <a:solidFill>
                  <a:srgbClr val="000000"/>
                </a:solidFill>
              </a:rPr>
            </a:br>
            <a:r>
              <a:rPr lang="en-US" sz="1000" dirty="0">
                <a:solidFill>
                  <a:srgbClr val="000000"/>
                </a:solidFill>
              </a:rPr>
              <a:t>    </a:t>
            </a:r>
            <a:r>
              <a:rPr lang="en-US" sz="1000" dirty="0">
                <a:solidFill>
                  <a:srgbClr val="000096"/>
                </a:solidFill>
              </a:rPr>
              <a:t>&lt;Book&gt;</a:t>
            </a:r>
            <a:r>
              <a:rPr lang="en-US" sz="1000" dirty="0">
                <a:solidFill>
                  <a:srgbClr val="000000"/>
                </a:solidFill>
              </a:rPr>
              <a:t/>
            </a:r>
            <a:br>
              <a:rPr lang="en-US" sz="1000" dirty="0">
                <a:solidFill>
                  <a:srgbClr val="000000"/>
                </a:solidFill>
              </a:rPr>
            </a:br>
            <a:r>
              <a:rPr lang="en-US" sz="1000" dirty="0">
                <a:solidFill>
                  <a:srgbClr val="000000"/>
                </a:solidFill>
              </a:rPr>
              <a:t>        </a:t>
            </a:r>
            <a:r>
              <a:rPr lang="en-US" sz="1000" dirty="0">
                <a:solidFill>
                  <a:srgbClr val="000096"/>
                </a:solidFill>
              </a:rPr>
              <a:t>&lt;Title&gt;</a:t>
            </a:r>
            <a:r>
              <a:rPr lang="en-US" sz="1000" dirty="0">
                <a:solidFill>
                  <a:srgbClr val="000000"/>
                </a:solidFill>
              </a:rPr>
              <a:t>Introduction to Graph Theory</a:t>
            </a:r>
            <a:r>
              <a:rPr lang="en-US" sz="1000" dirty="0">
                <a:solidFill>
                  <a:srgbClr val="000096"/>
                </a:solidFill>
              </a:rPr>
              <a:t>&lt;/Title&gt;</a:t>
            </a:r>
            <a:r>
              <a:rPr lang="en-US" sz="1000" dirty="0">
                <a:solidFill>
                  <a:srgbClr val="000000"/>
                </a:solidFill>
              </a:rPr>
              <a:t/>
            </a:r>
            <a:br>
              <a:rPr lang="en-US" sz="1000" dirty="0">
                <a:solidFill>
                  <a:srgbClr val="000000"/>
                </a:solidFill>
              </a:rPr>
            </a:br>
            <a:r>
              <a:rPr lang="en-US" sz="1000" dirty="0">
                <a:solidFill>
                  <a:srgbClr val="000000"/>
                </a:solidFill>
              </a:rPr>
              <a:t>        </a:t>
            </a:r>
            <a:r>
              <a:rPr lang="en-US" sz="1000" dirty="0">
                <a:solidFill>
                  <a:srgbClr val="000096"/>
                </a:solidFill>
              </a:rPr>
              <a:t>&lt;Authors&gt;</a:t>
            </a:r>
            <a:r>
              <a:rPr lang="en-US" sz="1000" dirty="0">
                <a:solidFill>
                  <a:srgbClr val="000000"/>
                </a:solidFill>
              </a:rPr>
              <a:t/>
            </a:r>
            <a:br>
              <a:rPr lang="en-US" sz="1000" dirty="0">
                <a:solidFill>
                  <a:srgbClr val="000000"/>
                </a:solidFill>
              </a:rPr>
            </a:br>
            <a:r>
              <a:rPr lang="en-US" sz="1000" dirty="0">
                <a:solidFill>
                  <a:srgbClr val="000000"/>
                </a:solidFill>
              </a:rPr>
              <a:t>            </a:t>
            </a:r>
            <a:r>
              <a:rPr lang="en-US" sz="1000" dirty="0">
                <a:solidFill>
                  <a:srgbClr val="000096"/>
                </a:solidFill>
              </a:rPr>
              <a:t>&lt;Author&gt;</a:t>
            </a:r>
            <a:r>
              <a:rPr lang="en-US" sz="1000" dirty="0">
                <a:solidFill>
                  <a:srgbClr val="000000"/>
                </a:solidFill>
              </a:rPr>
              <a:t>Richard J. Trudeau</a:t>
            </a:r>
            <a:r>
              <a:rPr lang="en-US" sz="1000" dirty="0">
                <a:solidFill>
                  <a:srgbClr val="000096"/>
                </a:solidFill>
              </a:rPr>
              <a:t>&lt;/Author&gt;</a:t>
            </a:r>
            <a:r>
              <a:rPr lang="en-US" sz="1000" dirty="0">
                <a:solidFill>
                  <a:srgbClr val="000000"/>
                </a:solidFill>
              </a:rPr>
              <a:t/>
            </a:r>
            <a:br>
              <a:rPr lang="en-US" sz="1000" dirty="0">
                <a:solidFill>
                  <a:srgbClr val="000000"/>
                </a:solidFill>
              </a:rPr>
            </a:br>
            <a:r>
              <a:rPr lang="en-US" sz="1000" dirty="0">
                <a:solidFill>
                  <a:srgbClr val="000000"/>
                </a:solidFill>
              </a:rPr>
              <a:t>        </a:t>
            </a:r>
            <a:r>
              <a:rPr lang="en-US" sz="1000" dirty="0">
                <a:solidFill>
                  <a:srgbClr val="000096"/>
                </a:solidFill>
              </a:rPr>
              <a:t>&lt;/Authors&gt;</a:t>
            </a:r>
            <a:r>
              <a:rPr lang="en-US" sz="1000" dirty="0">
                <a:solidFill>
                  <a:srgbClr val="000000"/>
                </a:solidFill>
              </a:rPr>
              <a:t/>
            </a:r>
            <a:br>
              <a:rPr lang="en-US" sz="1000" dirty="0">
                <a:solidFill>
                  <a:srgbClr val="000000"/>
                </a:solidFill>
              </a:rPr>
            </a:br>
            <a:r>
              <a:rPr lang="en-US" sz="1000" dirty="0">
                <a:solidFill>
                  <a:srgbClr val="000000"/>
                </a:solidFill>
              </a:rPr>
              <a:t>        </a:t>
            </a:r>
            <a:r>
              <a:rPr lang="en-US" sz="1000" dirty="0">
                <a:solidFill>
                  <a:srgbClr val="000096"/>
                </a:solidFill>
              </a:rPr>
              <a:t>&lt;Date&gt;</a:t>
            </a:r>
            <a:r>
              <a:rPr lang="en-US" sz="1000" dirty="0">
                <a:solidFill>
                  <a:srgbClr val="000000"/>
                </a:solidFill>
              </a:rPr>
              <a:t>1993</a:t>
            </a:r>
            <a:r>
              <a:rPr lang="en-US" sz="1000" dirty="0">
                <a:solidFill>
                  <a:srgbClr val="000096"/>
                </a:solidFill>
              </a:rPr>
              <a:t>&lt;/Date&gt;</a:t>
            </a:r>
            <a:r>
              <a:rPr lang="en-US" sz="1000" dirty="0">
                <a:solidFill>
                  <a:srgbClr val="000000"/>
                </a:solidFill>
              </a:rPr>
              <a:t/>
            </a:r>
            <a:br>
              <a:rPr lang="en-US" sz="1000" dirty="0">
                <a:solidFill>
                  <a:srgbClr val="000000"/>
                </a:solidFill>
              </a:rPr>
            </a:br>
            <a:r>
              <a:rPr lang="en-US" sz="1000" dirty="0">
                <a:solidFill>
                  <a:srgbClr val="000000"/>
                </a:solidFill>
              </a:rPr>
              <a:t>        </a:t>
            </a:r>
            <a:r>
              <a:rPr lang="en-US" sz="1000" dirty="0">
                <a:solidFill>
                  <a:srgbClr val="000096"/>
                </a:solidFill>
              </a:rPr>
              <a:t>&lt;ISBN&gt;</a:t>
            </a:r>
            <a:r>
              <a:rPr lang="en-US" sz="1000" dirty="0">
                <a:solidFill>
                  <a:srgbClr val="000000"/>
                </a:solidFill>
              </a:rPr>
              <a:t>0-486-67870-9</a:t>
            </a:r>
            <a:r>
              <a:rPr lang="en-US" sz="1000" dirty="0">
                <a:solidFill>
                  <a:srgbClr val="000096"/>
                </a:solidFill>
              </a:rPr>
              <a:t>&lt;/ISBN&gt;</a:t>
            </a:r>
            <a:r>
              <a:rPr lang="en-US" sz="1000" dirty="0">
                <a:solidFill>
                  <a:srgbClr val="000000"/>
                </a:solidFill>
              </a:rPr>
              <a:t/>
            </a:r>
            <a:br>
              <a:rPr lang="en-US" sz="1000" dirty="0">
                <a:solidFill>
                  <a:srgbClr val="000000"/>
                </a:solidFill>
              </a:rPr>
            </a:br>
            <a:r>
              <a:rPr lang="en-US" sz="1000" dirty="0">
                <a:solidFill>
                  <a:srgbClr val="000000"/>
                </a:solidFill>
              </a:rPr>
              <a:t>        </a:t>
            </a:r>
            <a:r>
              <a:rPr lang="en-US" sz="1000" dirty="0">
                <a:solidFill>
                  <a:srgbClr val="000096"/>
                </a:solidFill>
              </a:rPr>
              <a:t>&lt;Publisher&gt;</a:t>
            </a:r>
            <a:r>
              <a:rPr lang="en-US" sz="1000" dirty="0">
                <a:solidFill>
                  <a:srgbClr val="000000"/>
                </a:solidFill>
              </a:rPr>
              <a:t>Dover Publications</a:t>
            </a:r>
            <a:r>
              <a:rPr lang="en-US" sz="1000" dirty="0">
                <a:solidFill>
                  <a:srgbClr val="000096"/>
                </a:solidFill>
              </a:rPr>
              <a:t>&lt;/Publisher&gt;</a:t>
            </a:r>
            <a:r>
              <a:rPr lang="en-US" sz="1000" dirty="0">
                <a:solidFill>
                  <a:srgbClr val="000000"/>
                </a:solidFill>
              </a:rPr>
              <a:t/>
            </a:r>
            <a:br>
              <a:rPr lang="en-US" sz="1000" dirty="0">
                <a:solidFill>
                  <a:srgbClr val="000000"/>
                </a:solidFill>
              </a:rPr>
            </a:br>
            <a:r>
              <a:rPr lang="en-US" sz="1000" dirty="0">
                <a:solidFill>
                  <a:srgbClr val="000000"/>
                </a:solidFill>
              </a:rPr>
              <a:t>    </a:t>
            </a:r>
            <a:r>
              <a:rPr lang="en-US" sz="1000" dirty="0">
                <a:solidFill>
                  <a:srgbClr val="000096"/>
                </a:solidFill>
              </a:rPr>
              <a:t>&lt;/Book&gt;</a:t>
            </a:r>
            <a:r>
              <a:rPr lang="en-US" sz="1000" dirty="0">
                <a:solidFill>
                  <a:srgbClr val="000000"/>
                </a:solidFill>
              </a:rPr>
              <a:t/>
            </a:r>
            <a:br>
              <a:rPr lang="en-US" sz="1000" dirty="0">
                <a:solidFill>
                  <a:srgbClr val="000000"/>
                </a:solidFill>
              </a:rPr>
            </a:br>
            <a:r>
              <a:rPr lang="en-US" sz="1000" dirty="0">
                <a:solidFill>
                  <a:srgbClr val="000000"/>
                </a:solidFill>
              </a:rPr>
              <a:t>    </a:t>
            </a:r>
            <a:r>
              <a:rPr lang="en-US" sz="1000" dirty="0">
                <a:solidFill>
                  <a:srgbClr val="000096"/>
                </a:solidFill>
              </a:rPr>
              <a:t>&lt;Book&gt;</a:t>
            </a:r>
            <a:r>
              <a:rPr lang="en-US" sz="1000" dirty="0">
                <a:solidFill>
                  <a:srgbClr val="000000"/>
                </a:solidFill>
              </a:rPr>
              <a:t/>
            </a:r>
            <a:br>
              <a:rPr lang="en-US" sz="1000" dirty="0">
                <a:solidFill>
                  <a:srgbClr val="000000"/>
                </a:solidFill>
              </a:rPr>
            </a:br>
            <a:r>
              <a:rPr lang="en-US" sz="1000" dirty="0">
                <a:solidFill>
                  <a:srgbClr val="000000"/>
                </a:solidFill>
              </a:rPr>
              <a:t>        </a:t>
            </a:r>
            <a:r>
              <a:rPr lang="en-US" sz="1000" dirty="0">
                <a:solidFill>
                  <a:srgbClr val="000096"/>
                </a:solidFill>
              </a:rPr>
              <a:t>&lt;Title&gt;</a:t>
            </a:r>
            <a:r>
              <a:rPr lang="en-US" sz="1000" dirty="0">
                <a:solidFill>
                  <a:srgbClr val="000000"/>
                </a:solidFill>
              </a:rPr>
              <a:t>Introduction to Formal Languages</a:t>
            </a:r>
            <a:r>
              <a:rPr lang="en-US" sz="1000" dirty="0">
                <a:solidFill>
                  <a:srgbClr val="000096"/>
                </a:solidFill>
              </a:rPr>
              <a:t>&lt;/Title&gt;</a:t>
            </a:r>
            <a:r>
              <a:rPr lang="en-US" sz="1000" dirty="0">
                <a:solidFill>
                  <a:srgbClr val="000000"/>
                </a:solidFill>
              </a:rPr>
              <a:t/>
            </a:r>
            <a:br>
              <a:rPr lang="en-US" sz="1000" dirty="0">
                <a:solidFill>
                  <a:srgbClr val="000000"/>
                </a:solidFill>
              </a:rPr>
            </a:br>
            <a:r>
              <a:rPr lang="en-US" sz="1000" dirty="0">
                <a:solidFill>
                  <a:srgbClr val="000000"/>
                </a:solidFill>
              </a:rPr>
              <a:t>        </a:t>
            </a:r>
            <a:r>
              <a:rPr lang="en-US" sz="1000" dirty="0">
                <a:solidFill>
                  <a:srgbClr val="000096"/>
                </a:solidFill>
              </a:rPr>
              <a:t>&lt;Authors&gt;</a:t>
            </a:r>
            <a:r>
              <a:rPr lang="en-US" sz="1000" dirty="0">
                <a:solidFill>
                  <a:srgbClr val="000000"/>
                </a:solidFill>
              </a:rPr>
              <a:t/>
            </a:r>
            <a:br>
              <a:rPr lang="en-US" sz="1000" dirty="0">
                <a:solidFill>
                  <a:srgbClr val="000000"/>
                </a:solidFill>
              </a:rPr>
            </a:br>
            <a:r>
              <a:rPr lang="en-US" sz="1000" dirty="0">
                <a:solidFill>
                  <a:srgbClr val="000000"/>
                </a:solidFill>
              </a:rPr>
              <a:t>            </a:t>
            </a:r>
            <a:r>
              <a:rPr lang="en-US" sz="1000" dirty="0">
                <a:solidFill>
                  <a:srgbClr val="000096"/>
                </a:solidFill>
              </a:rPr>
              <a:t>&lt;Author&gt;</a:t>
            </a:r>
            <a:r>
              <a:rPr lang="en-US" sz="1000" dirty="0" err="1">
                <a:solidFill>
                  <a:srgbClr val="000000"/>
                </a:solidFill>
              </a:rPr>
              <a:t>Gyorgy</a:t>
            </a:r>
            <a:r>
              <a:rPr lang="en-US" sz="1000" dirty="0">
                <a:solidFill>
                  <a:srgbClr val="000000"/>
                </a:solidFill>
              </a:rPr>
              <a:t> E. </a:t>
            </a:r>
            <a:r>
              <a:rPr lang="en-US" sz="1000" dirty="0" err="1">
                <a:solidFill>
                  <a:srgbClr val="000000"/>
                </a:solidFill>
              </a:rPr>
              <a:t>Revesz</a:t>
            </a:r>
            <a:r>
              <a:rPr lang="en-US" sz="1000" dirty="0">
                <a:solidFill>
                  <a:srgbClr val="000096"/>
                </a:solidFill>
              </a:rPr>
              <a:t>&lt;/Author&gt;</a:t>
            </a:r>
            <a:r>
              <a:rPr lang="en-US" sz="1000" dirty="0">
                <a:solidFill>
                  <a:srgbClr val="000000"/>
                </a:solidFill>
              </a:rPr>
              <a:t/>
            </a:r>
            <a:br>
              <a:rPr lang="en-US" sz="1000" dirty="0">
                <a:solidFill>
                  <a:srgbClr val="000000"/>
                </a:solidFill>
              </a:rPr>
            </a:br>
            <a:r>
              <a:rPr lang="en-US" sz="1000" dirty="0">
                <a:solidFill>
                  <a:srgbClr val="000000"/>
                </a:solidFill>
              </a:rPr>
              <a:t>        </a:t>
            </a:r>
            <a:r>
              <a:rPr lang="en-US" sz="1000" dirty="0">
                <a:solidFill>
                  <a:srgbClr val="000096"/>
                </a:solidFill>
              </a:rPr>
              <a:t>&lt;/Authors&gt;</a:t>
            </a:r>
            <a:r>
              <a:rPr lang="en-US" sz="1000" dirty="0">
                <a:solidFill>
                  <a:srgbClr val="000000"/>
                </a:solidFill>
              </a:rPr>
              <a:t/>
            </a:r>
            <a:br>
              <a:rPr lang="en-US" sz="1000" dirty="0">
                <a:solidFill>
                  <a:srgbClr val="000000"/>
                </a:solidFill>
              </a:rPr>
            </a:br>
            <a:r>
              <a:rPr lang="en-US" sz="1000" dirty="0">
                <a:solidFill>
                  <a:srgbClr val="000000"/>
                </a:solidFill>
              </a:rPr>
              <a:t>        </a:t>
            </a:r>
            <a:r>
              <a:rPr lang="en-US" sz="1000" dirty="0">
                <a:solidFill>
                  <a:srgbClr val="000096"/>
                </a:solidFill>
              </a:rPr>
              <a:t>&lt;Date&gt;</a:t>
            </a:r>
            <a:r>
              <a:rPr lang="en-US" sz="1000" dirty="0">
                <a:solidFill>
                  <a:srgbClr val="000000"/>
                </a:solidFill>
              </a:rPr>
              <a:t>2012</a:t>
            </a:r>
            <a:r>
              <a:rPr lang="en-US" sz="1000" dirty="0">
                <a:solidFill>
                  <a:srgbClr val="000096"/>
                </a:solidFill>
              </a:rPr>
              <a:t>&lt;/Date&gt;</a:t>
            </a:r>
            <a:r>
              <a:rPr lang="en-US" sz="1000" dirty="0">
                <a:solidFill>
                  <a:srgbClr val="000000"/>
                </a:solidFill>
              </a:rPr>
              <a:t/>
            </a:r>
            <a:br>
              <a:rPr lang="en-US" sz="1000" dirty="0">
                <a:solidFill>
                  <a:srgbClr val="000000"/>
                </a:solidFill>
              </a:rPr>
            </a:br>
            <a:r>
              <a:rPr lang="en-US" sz="1000" dirty="0">
                <a:solidFill>
                  <a:srgbClr val="000000"/>
                </a:solidFill>
              </a:rPr>
              <a:t>        </a:t>
            </a:r>
            <a:r>
              <a:rPr lang="en-US" sz="1000" dirty="0">
                <a:solidFill>
                  <a:srgbClr val="000096"/>
                </a:solidFill>
              </a:rPr>
              <a:t>&lt;ISBN&gt;</a:t>
            </a:r>
            <a:r>
              <a:rPr lang="en-US" sz="1000" dirty="0">
                <a:solidFill>
                  <a:srgbClr val="000000"/>
                </a:solidFill>
              </a:rPr>
              <a:t>0-486-66697-2</a:t>
            </a:r>
            <a:r>
              <a:rPr lang="en-US" sz="1000" dirty="0">
                <a:solidFill>
                  <a:srgbClr val="000096"/>
                </a:solidFill>
              </a:rPr>
              <a:t>&lt;/ISBN</a:t>
            </a:r>
            <a:r>
              <a:rPr lang="en-US" sz="1000" dirty="0" smtClean="0">
                <a:solidFill>
                  <a:srgbClr val="000096"/>
                </a:solidFill>
              </a:rPr>
              <a:t>&gt;</a:t>
            </a:r>
          </a:p>
          <a:p>
            <a:endParaRPr lang="en-US" sz="1000" dirty="0" smtClean="0">
              <a:solidFill>
                <a:srgbClr val="000096"/>
              </a:solidFill>
            </a:endParaRPr>
          </a:p>
          <a:p>
            <a:r>
              <a:rPr lang="en-US" sz="1000" dirty="0" smtClean="0">
                <a:solidFill>
                  <a:srgbClr val="000000"/>
                </a:solidFill>
              </a:rPr>
              <a:t>    </a:t>
            </a:r>
            <a:r>
              <a:rPr lang="en-US" sz="1000" dirty="0">
                <a:solidFill>
                  <a:srgbClr val="000096"/>
                </a:solidFill>
              </a:rPr>
              <a:t>&lt;/Book&gt;</a:t>
            </a:r>
            <a:r>
              <a:rPr lang="en-US" sz="1000" dirty="0">
                <a:solidFill>
                  <a:srgbClr val="000000"/>
                </a:solidFill>
              </a:rPr>
              <a:t/>
            </a:r>
            <a:br>
              <a:rPr lang="en-US" sz="1000" dirty="0">
                <a:solidFill>
                  <a:srgbClr val="000000"/>
                </a:solidFill>
              </a:rPr>
            </a:br>
            <a:r>
              <a:rPr lang="en-US" sz="1000" dirty="0">
                <a:solidFill>
                  <a:srgbClr val="000096"/>
                </a:solidFill>
              </a:rPr>
              <a:t>&lt;/Books&gt;</a:t>
            </a:r>
            <a:endParaRPr lang="en-US" sz="1000" dirty="0"/>
          </a:p>
        </p:txBody>
      </p:sp>
      <p:sp>
        <p:nvSpPr>
          <p:cNvPr id="5" name="Rectangle 4"/>
          <p:cNvSpPr/>
          <p:nvPr/>
        </p:nvSpPr>
        <p:spPr>
          <a:xfrm>
            <a:off x="6675120" y="1663163"/>
            <a:ext cx="4169664" cy="4708981"/>
          </a:xfrm>
          <a:prstGeom prst="rect">
            <a:avLst/>
          </a:prstGeom>
          <a:ln>
            <a:solidFill>
              <a:schemeClr val="bg1">
                <a:lumMod val="6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en-US" sz="1000" dirty="0">
                <a:solidFill>
                  <a:srgbClr val="000096"/>
                </a:solidFill>
              </a:rPr>
              <a:t>&lt;Books&gt;</a:t>
            </a:r>
            <a:r>
              <a:rPr lang="en-US" sz="1000" dirty="0">
                <a:solidFill>
                  <a:srgbClr val="000000"/>
                </a:solidFill>
              </a:rPr>
              <a:t/>
            </a:r>
            <a:br>
              <a:rPr lang="en-US" sz="1000" dirty="0">
                <a:solidFill>
                  <a:srgbClr val="000000"/>
                </a:solidFill>
              </a:rPr>
            </a:br>
            <a:r>
              <a:rPr lang="en-US" sz="1000" dirty="0">
                <a:solidFill>
                  <a:srgbClr val="000000"/>
                </a:solidFill>
              </a:rPr>
              <a:t>    </a:t>
            </a:r>
            <a:r>
              <a:rPr lang="en-US" sz="1000" dirty="0">
                <a:solidFill>
                  <a:srgbClr val="000096"/>
                </a:solidFill>
              </a:rPr>
              <a:t>&lt;Book&gt;</a:t>
            </a:r>
            <a:r>
              <a:rPr lang="en-US" sz="1000" dirty="0">
                <a:solidFill>
                  <a:srgbClr val="000000"/>
                </a:solidFill>
              </a:rPr>
              <a:t/>
            </a:r>
            <a:br>
              <a:rPr lang="en-US" sz="1000" dirty="0">
                <a:solidFill>
                  <a:srgbClr val="000000"/>
                </a:solidFill>
              </a:rPr>
            </a:br>
            <a:r>
              <a:rPr lang="en-US" sz="1000" dirty="0">
                <a:solidFill>
                  <a:srgbClr val="000000"/>
                </a:solidFill>
              </a:rPr>
              <a:t>        </a:t>
            </a:r>
            <a:r>
              <a:rPr lang="en-US" sz="1000" dirty="0">
                <a:solidFill>
                  <a:srgbClr val="000096"/>
                </a:solidFill>
              </a:rPr>
              <a:t>&lt;Title&gt;</a:t>
            </a:r>
            <a:r>
              <a:rPr lang="en-US" sz="1000" dirty="0">
                <a:solidFill>
                  <a:srgbClr val="000000"/>
                </a:solidFill>
              </a:rPr>
              <a:t>Parsing Techniques</a:t>
            </a:r>
            <a:r>
              <a:rPr lang="en-US" sz="1000" dirty="0">
                <a:solidFill>
                  <a:srgbClr val="000096"/>
                </a:solidFill>
              </a:rPr>
              <a:t>&lt;/Title&gt;</a:t>
            </a:r>
            <a:r>
              <a:rPr lang="en-US" sz="1000" dirty="0">
                <a:solidFill>
                  <a:srgbClr val="000000"/>
                </a:solidFill>
              </a:rPr>
              <a:t/>
            </a:r>
            <a:br>
              <a:rPr lang="en-US" sz="1000" dirty="0">
                <a:solidFill>
                  <a:srgbClr val="000000"/>
                </a:solidFill>
              </a:rPr>
            </a:br>
            <a:r>
              <a:rPr lang="en-US" sz="1000" dirty="0">
                <a:solidFill>
                  <a:srgbClr val="000000"/>
                </a:solidFill>
              </a:rPr>
              <a:t>        </a:t>
            </a:r>
            <a:r>
              <a:rPr lang="en-US" sz="1000" dirty="0">
                <a:solidFill>
                  <a:srgbClr val="000096"/>
                </a:solidFill>
              </a:rPr>
              <a:t>&lt;Authors&gt;</a:t>
            </a:r>
            <a:r>
              <a:rPr lang="en-US" sz="1000" dirty="0">
                <a:solidFill>
                  <a:srgbClr val="000000"/>
                </a:solidFill>
              </a:rPr>
              <a:t/>
            </a:r>
            <a:br>
              <a:rPr lang="en-US" sz="1000" dirty="0">
                <a:solidFill>
                  <a:srgbClr val="000000"/>
                </a:solidFill>
              </a:rPr>
            </a:br>
            <a:r>
              <a:rPr lang="en-US" sz="1000" dirty="0">
                <a:solidFill>
                  <a:srgbClr val="000000"/>
                </a:solidFill>
              </a:rPr>
              <a:t>            </a:t>
            </a:r>
            <a:r>
              <a:rPr lang="en-US" sz="1000" dirty="0">
                <a:solidFill>
                  <a:srgbClr val="000096"/>
                </a:solidFill>
              </a:rPr>
              <a:t>&lt;Author&gt;</a:t>
            </a:r>
            <a:r>
              <a:rPr lang="en-US" sz="1000" dirty="0">
                <a:solidFill>
                  <a:srgbClr val="000000"/>
                </a:solidFill>
              </a:rPr>
              <a:t>Dick Grune</a:t>
            </a:r>
            <a:r>
              <a:rPr lang="en-US" sz="1000" dirty="0">
                <a:solidFill>
                  <a:srgbClr val="000096"/>
                </a:solidFill>
              </a:rPr>
              <a:t>&lt;/Author&gt;</a:t>
            </a:r>
            <a:r>
              <a:rPr lang="en-US" sz="1000" dirty="0">
                <a:solidFill>
                  <a:srgbClr val="000000"/>
                </a:solidFill>
              </a:rPr>
              <a:t/>
            </a:r>
            <a:br>
              <a:rPr lang="en-US" sz="1000" dirty="0">
                <a:solidFill>
                  <a:srgbClr val="000000"/>
                </a:solidFill>
              </a:rPr>
            </a:br>
            <a:r>
              <a:rPr lang="en-US" sz="1000" dirty="0">
                <a:solidFill>
                  <a:srgbClr val="000000"/>
                </a:solidFill>
              </a:rPr>
              <a:t>            </a:t>
            </a:r>
            <a:r>
              <a:rPr lang="en-US" sz="1000" dirty="0">
                <a:solidFill>
                  <a:srgbClr val="000096"/>
                </a:solidFill>
              </a:rPr>
              <a:t>&lt;Author&gt;</a:t>
            </a:r>
            <a:r>
              <a:rPr lang="en-US" sz="1000" dirty="0">
                <a:solidFill>
                  <a:srgbClr val="000000"/>
                </a:solidFill>
              </a:rPr>
              <a:t> Ceriel J.H. Jacobs</a:t>
            </a:r>
            <a:r>
              <a:rPr lang="en-US" sz="1000" dirty="0">
                <a:solidFill>
                  <a:srgbClr val="000096"/>
                </a:solidFill>
              </a:rPr>
              <a:t>&lt;/Author&gt;</a:t>
            </a:r>
            <a:r>
              <a:rPr lang="en-US" sz="1000" dirty="0">
                <a:solidFill>
                  <a:srgbClr val="000000"/>
                </a:solidFill>
              </a:rPr>
              <a:t/>
            </a:r>
            <a:br>
              <a:rPr lang="en-US" sz="1000" dirty="0">
                <a:solidFill>
                  <a:srgbClr val="000000"/>
                </a:solidFill>
              </a:rPr>
            </a:br>
            <a:r>
              <a:rPr lang="en-US" sz="1000" dirty="0">
                <a:solidFill>
                  <a:srgbClr val="000000"/>
                </a:solidFill>
              </a:rPr>
              <a:t>        </a:t>
            </a:r>
            <a:r>
              <a:rPr lang="en-US" sz="1000" dirty="0">
                <a:solidFill>
                  <a:srgbClr val="000096"/>
                </a:solidFill>
              </a:rPr>
              <a:t>&lt;/Authors&gt;</a:t>
            </a:r>
            <a:r>
              <a:rPr lang="en-US" sz="1000" dirty="0">
                <a:solidFill>
                  <a:srgbClr val="000000"/>
                </a:solidFill>
              </a:rPr>
              <a:t/>
            </a:r>
            <a:br>
              <a:rPr lang="en-US" sz="1000" dirty="0">
                <a:solidFill>
                  <a:srgbClr val="000000"/>
                </a:solidFill>
              </a:rPr>
            </a:br>
            <a:r>
              <a:rPr lang="en-US" sz="1000" dirty="0">
                <a:solidFill>
                  <a:srgbClr val="000000"/>
                </a:solidFill>
              </a:rPr>
              <a:t>        </a:t>
            </a:r>
            <a:r>
              <a:rPr lang="en-US" sz="1000" dirty="0">
                <a:solidFill>
                  <a:srgbClr val="000096"/>
                </a:solidFill>
              </a:rPr>
              <a:t>&lt;Date&gt;</a:t>
            </a:r>
            <a:r>
              <a:rPr lang="en-US" sz="1000" dirty="0">
                <a:solidFill>
                  <a:srgbClr val="000000"/>
                </a:solidFill>
              </a:rPr>
              <a:t>2007</a:t>
            </a:r>
            <a:r>
              <a:rPr lang="en-US" sz="1000" dirty="0">
                <a:solidFill>
                  <a:srgbClr val="000096"/>
                </a:solidFill>
              </a:rPr>
              <a:t>&lt;/Date&gt;</a:t>
            </a:r>
            <a:r>
              <a:rPr lang="en-US" sz="1000" dirty="0">
                <a:solidFill>
                  <a:srgbClr val="000000"/>
                </a:solidFill>
              </a:rPr>
              <a:t/>
            </a:r>
            <a:br>
              <a:rPr lang="en-US" sz="1000" dirty="0">
                <a:solidFill>
                  <a:srgbClr val="000000"/>
                </a:solidFill>
              </a:rPr>
            </a:br>
            <a:r>
              <a:rPr lang="en-US" sz="1000" dirty="0">
                <a:solidFill>
                  <a:srgbClr val="000000"/>
                </a:solidFill>
              </a:rPr>
              <a:t>        </a:t>
            </a:r>
            <a:r>
              <a:rPr lang="en-US" sz="1000" dirty="0">
                <a:solidFill>
                  <a:srgbClr val="000096"/>
                </a:solidFill>
              </a:rPr>
              <a:t>&lt;ISBN&gt;</a:t>
            </a:r>
            <a:r>
              <a:rPr lang="en-US" sz="1000" dirty="0">
                <a:solidFill>
                  <a:srgbClr val="000000"/>
                </a:solidFill>
              </a:rPr>
              <a:t>978-0-387-20248-8</a:t>
            </a:r>
            <a:r>
              <a:rPr lang="en-US" sz="1000" dirty="0">
                <a:solidFill>
                  <a:srgbClr val="000096"/>
                </a:solidFill>
              </a:rPr>
              <a:t>&lt;/ISBN&gt;</a:t>
            </a:r>
            <a:r>
              <a:rPr lang="en-US" sz="1000" dirty="0">
                <a:solidFill>
                  <a:srgbClr val="000000"/>
                </a:solidFill>
              </a:rPr>
              <a:t/>
            </a:r>
            <a:br>
              <a:rPr lang="en-US" sz="1000" dirty="0">
                <a:solidFill>
                  <a:srgbClr val="000000"/>
                </a:solidFill>
              </a:rPr>
            </a:br>
            <a:r>
              <a:rPr lang="en-US" sz="1000" dirty="0">
                <a:solidFill>
                  <a:srgbClr val="000000"/>
                </a:solidFill>
              </a:rPr>
              <a:t>        </a:t>
            </a:r>
            <a:r>
              <a:rPr lang="en-US" sz="1000" dirty="0">
                <a:solidFill>
                  <a:srgbClr val="000096"/>
                </a:solidFill>
              </a:rPr>
              <a:t>&lt;Publisher&gt;</a:t>
            </a:r>
            <a:r>
              <a:rPr lang="en-US" sz="1000" dirty="0">
                <a:solidFill>
                  <a:srgbClr val="000000"/>
                </a:solidFill>
              </a:rPr>
              <a:t>Springer</a:t>
            </a:r>
            <a:r>
              <a:rPr lang="en-US" sz="1000" dirty="0">
                <a:solidFill>
                  <a:srgbClr val="000096"/>
                </a:solidFill>
              </a:rPr>
              <a:t>&lt;/Publisher&gt;</a:t>
            </a:r>
            <a:r>
              <a:rPr lang="en-US" sz="1000" dirty="0">
                <a:solidFill>
                  <a:srgbClr val="000000"/>
                </a:solidFill>
              </a:rPr>
              <a:t/>
            </a:r>
            <a:br>
              <a:rPr lang="en-US" sz="1000" dirty="0">
                <a:solidFill>
                  <a:srgbClr val="000000"/>
                </a:solidFill>
              </a:rPr>
            </a:br>
            <a:r>
              <a:rPr lang="en-US" sz="1000" dirty="0">
                <a:solidFill>
                  <a:srgbClr val="000000"/>
                </a:solidFill>
              </a:rPr>
              <a:t>    </a:t>
            </a:r>
            <a:r>
              <a:rPr lang="en-US" sz="1000" dirty="0">
                <a:solidFill>
                  <a:srgbClr val="000096"/>
                </a:solidFill>
              </a:rPr>
              <a:t>&lt;/Book&gt;</a:t>
            </a:r>
            <a:r>
              <a:rPr lang="en-US" sz="1000" dirty="0">
                <a:solidFill>
                  <a:srgbClr val="000000"/>
                </a:solidFill>
              </a:rPr>
              <a:t/>
            </a:r>
            <a:br>
              <a:rPr lang="en-US" sz="1000" dirty="0">
                <a:solidFill>
                  <a:srgbClr val="000000"/>
                </a:solidFill>
              </a:rPr>
            </a:br>
            <a:r>
              <a:rPr lang="en-US" sz="1000" dirty="0">
                <a:solidFill>
                  <a:srgbClr val="000000"/>
                </a:solidFill>
              </a:rPr>
              <a:t>    </a:t>
            </a:r>
            <a:r>
              <a:rPr lang="en-US" sz="1000" dirty="0">
                <a:solidFill>
                  <a:srgbClr val="000096"/>
                </a:solidFill>
              </a:rPr>
              <a:t>&lt;Book&gt;</a:t>
            </a:r>
            <a:r>
              <a:rPr lang="en-US" sz="1000" dirty="0">
                <a:solidFill>
                  <a:srgbClr val="000000"/>
                </a:solidFill>
              </a:rPr>
              <a:t/>
            </a:r>
            <a:br>
              <a:rPr lang="en-US" sz="1000" dirty="0">
                <a:solidFill>
                  <a:srgbClr val="000000"/>
                </a:solidFill>
              </a:rPr>
            </a:br>
            <a:r>
              <a:rPr lang="en-US" sz="1000" dirty="0">
                <a:solidFill>
                  <a:srgbClr val="000000"/>
                </a:solidFill>
              </a:rPr>
              <a:t>        </a:t>
            </a:r>
            <a:r>
              <a:rPr lang="en-US" sz="1000" dirty="0">
                <a:solidFill>
                  <a:srgbClr val="000096"/>
                </a:solidFill>
              </a:rPr>
              <a:t>&lt;Title&gt;</a:t>
            </a:r>
            <a:r>
              <a:rPr lang="en-US" sz="1000" dirty="0">
                <a:solidFill>
                  <a:srgbClr val="000000"/>
                </a:solidFill>
              </a:rPr>
              <a:t>Introduction to Graph Theory</a:t>
            </a:r>
            <a:r>
              <a:rPr lang="en-US" sz="1000" dirty="0">
                <a:solidFill>
                  <a:srgbClr val="000096"/>
                </a:solidFill>
              </a:rPr>
              <a:t>&lt;/Title&gt;</a:t>
            </a:r>
            <a:r>
              <a:rPr lang="en-US" sz="1000" dirty="0">
                <a:solidFill>
                  <a:srgbClr val="000000"/>
                </a:solidFill>
              </a:rPr>
              <a:t/>
            </a:r>
            <a:br>
              <a:rPr lang="en-US" sz="1000" dirty="0">
                <a:solidFill>
                  <a:srgbClr val="000000"/>
                </a:solidFill>
              </a:rPr>
            </a:br>
            <a:r>
              <a:rPr lang="en-US" sz="1000" dirty="0">
                <a:solidFill>
                  <a:srgbClr val="000000"/>
                </a:solidFill>
              </a:rPr>
              <a:t>        </a:t>
            </a:r>
            <a:r>
              <a:rPr lang="en-US" sz="1000" dirty="0">
                <a:solidFill>
                  <a:srgbClr val="000096"/>
                </a:solidFill>
              </a:rPr>
              <a:t>&lt;Authors&gt;</a:t>
            </a:r>
            <a:r>
              <a:rPr lang="en-US" sz="1000" dirty="0">
                <a:solidFill>
                  <a:srgbClr val="000000"/>
                </a:solidFill>
              </a:rPr>
              <a:t/>
            </a:r>
            <a:br>
              <a:rPr lang="en-US" sz="1000" dirty="0">
                <a:solidFill>
                  <a:srgbClr val="000000"/>
                </a:solidFill>
              </a:rPr>
            </a:br>
            <a:r>
              <a:rPr lang="en-US" sz="1000" dirty="0">
                <a:solidFill>
                  <a:srgbClr val="000000"/>
                </a:solidFill>
              </a:rPr>
              <a:t>            </a:t>
            </a:r>
            <a:r>
              <a:rPr lang="en-US" sz="1000" dirty="0">
                <a:solidFill>
                  <a:srgbClr val="000096"/>
                </a:solidFill>
              </a:rPr>
              <a:t>&lt;Author&gt;</a:t>
            </a:r>
            <a:r>
              <a:rPr lang="en-US" sz="1000" dirty="0">
                <a:solidFill>
                  <a:srgbClr val="000000"/>
                </a:solidFill>
              </a:rPr>
              <a:t>Richard J. Trudeau</a:t>
            </a:r>
            <a:r>
              <a:rPr lang="en-US" sz="1000" dirty="0">
                <a:solidFill>
                  <a:srgbClr val="000096"/>
                </a:solidFill>
              </a:rPr>
              <a:t>&lt;/Author&gt;</a:t>
            </a:r>
            <a:r>
              <a:rPr lang="en-US" sz="1000" dirty="0">
                <a:solidFill>
                  <a:srgbClr val="000000"/>
                </a:solidFill>
              </a:rPr>
              <a:t/>
            </a:r>
            <a:br>
              <a:rPr lang="en-US" sz="1000" dirty="0">
                <a:solidFill>
                  <a:srgbClr val="000000"/>
                </a:solidFill>
              </a:rPr>
            </a:br>
            <a:r>
              <a:rPr lang="en-US" sz="1000" dirty="0">
                <a:solidFill>
                  <a:srgbClr val="000000"/>
                </a:solidFill>
              </a:rPr>
              <a:t>        </a:t>
            </a:r>
            <a:r>
              <a:rPr lang="en-US" sz="1000" dirty="0">
                <a:solidFill>
                  <a:srgbClr val="000096"/>
                </a:solidFill>
              </a:rPr>
              <a:t>&lt;/Authors&gt;</a:t>
            </a:r>
            <a:r>
              <a:rPr lang="en-US" sz="1000" dirty="0">
                <a:solidFill>
                  <a:srgbClr val="000000"/>
                </a:solidFill>
              </a:rPr>
              <a:t/>
            </a:r>
            <a:br>
              <a:rPr lang="en-US" sz="1000" dirty="0">
                <a:solidFill>
                  <a:srgbClr val="000000"/>
                </a:solidFill>
              </a:rPr>
            </a:br>
            <a:r>
              <a:rPr lang="en-US" sz="1000" dirty="0">
                <a:solidFill>
                  <a:srgbClr val="000000"/>
                </a:solidFill>
              </a:rPr>
              <a:t>        </a:t>
            </a:r>
            <a:r>
              <a:rPr lang="en-US" sz="1000" dirty="0">
                <a:solidFill>
                  <a:srgbClr val="000096"/>
                </a:solidFill>
              </a:rPr>
              <a:t>&lt;Date&gt;</a:t>
            </a:r>
            <a:r>
              <a:rPr lang="en-US" sz="1000" dirty="0">
                <a:solidFill>
                  <a:srgbClr val="000000"/>
                </a:solidFill>
              </a:rPr>
              <a:t>1993</a:t>
            </a:r>
            <a:r>
              <a:rPr lang="en-US" sz="1000" dirty="0">
                <a:solidFill>
                  <a:srgbClr val="000096"/>
                </a:solidFill>
              </a:rPr>
              <a:t>&lt;/Date&gt;</a:t>
            </a:r>
            <a:r>
              <a:rPr lang="en-US" sz="1000" dirty="0">
                <a:solidFill>
                  <a:srgbClr val="000000"/>
                </a:solidFill>
              </a:rPr>
              <a:t/>
            </a:r>
            <a:br>
              <a:rPr lang="en-US" sz="1000" dirty="0">
                <a:solidFill>
                  <a:srgbClr val="000000"/>
                </a:solidFill>
              </a:rPr>
            </a:br>
            <a:r>
              <a:rPr lang="en-US" sz="1000" dirty="0">
                <a:solidFill>
                  <a:srgbClr val="000000"/>
                </a:solidFill>
              </a:rPr>
              <a:t>        </a:t>
            </a:r>
            <a:r>
              <a:rPr lang="en-US" sz="1000" dirty="0">
                <a:solidFill>
                  <a:srgbClr val="000096"/>
                </a:solidFill>
              </a:rPr>
              <a:t>&lt;ISBN&gt;</a:t>
            </a:r>
            <a:r>
              <a:rPr lang="en-US" sz="1000" dirty="0">
                <a:solidFill>
                  <a:srgbClr val="000000"/>
                </a:solidFill>
              </a:rPr>
              <a:t>0-486-67870-9</a:t>
            </a:r>
            <a:r>
              <a:rPr lang="en-US" sz="1000" dirty="0">
                <a:solidFill>
                  <a:srgbClr val="000096"/>
                </a:solidFill>
              </a:rPr>
              <a:t>&lt;/ISBN&gt;</a:t>
            </a:r>
            <a:r>
              <a:rPr lang="en-US" sz="1000" dirty="0">
                <a:solidFill>
                  <a:srgbClr val="000000"/>
                </a:solidFill>
              </a:rPr>
              <a:t/>
            </a:r>
            <a:br>
              <a:rPr lang="en-US" sz="1000" dirty="0">
                <a:solidFill>
                  <a:srgbClr val="000000"/>
                </a:solidFill>
              </a:rPr>
            </a:br>
            <a:r>
              <a:rPr lang="en-US" sz="1000" dirty="0">
                <a:solidFill>
                  <a:srgbClr val="000000"/>
                </a:solidFill>
              </a:rPr>
              <a:t>        </a:t>
            </a:r>
            <a:r>
              <a:rPr lang="en-US" sz="1000" dirty="0">
                <a:solidFill>
                  <a:srgbClr val="000096"/>
                </a:solidFill>
              </a:rPr>
              <a:t>&lt;Publisher&gt;</a:t>
            </a:r>
            <a:r>
              <a:rPr lang="en-US" sz="1000" dirty="0">
                <a:solidFill>
                  <a:srgbClr val="000000"/>
                </a:solidFill>
              </a:rPr>
              <a:t>Dover Publications</a:t>
            </a:r>
            <a:r>
              <a:rPr lang="en-US" sz="1000" dirty="0">
                <a:solidFill>
                  <a:srgbClr val="000096"/>
                </a:solidFill>
              </a:rPr>
              <a:t>&lt;/Publisher&gt;</a:t>
            </a:r>
            <a:r>
              <a:rPr lang="en-US" sz="1000" dirty="0">
                <a:solidFill>
                  <a:srgbClr val="000000"/>
                </a:solidFill>
              </a:rPr>
              <a:t/>
            </a:r>
            <a:br>
              <a:rPr lang="en-US" sz="1000" dirty="0">
                <a:solidFill>
                  <a:srgbClr val="000000"/>
                </a:solidFill>
              </a:rPr>
            </a:br>
            <a:r>
              <a:rPr lang="en-US" sz="1000" dirty="0">
                <a:solidFill>
                  <a:srgbClr val="000000"/>
                </a:solidFill>
              </a:rPr>
              <a:t>    </a:t>
            </a:r>
            <a:r>
              <a:rPr lang="en-US" sz="1000" dirty="0">
                <a:solidFill>
                  <a:srgbClr val="000096"/>
                </a:solidFill>
              </a:rPr>
              <a:t>&lt;/Book&gt;</a:t>
            </a:r>
            <a:r>
              <a:rPr lang="en-US" sz="1000" dirty="0">
                <a:solidFill>
                  <a:srgbClr val="000000"/>
                </a:solidFill>
              </a:rPr>
              <a:t/>
            </a:r>
            <a:br>
              <a:rPr lang="en-US" sz="1000" dirty="0">
                <a:solidFill>
                  <a:srgbClr val="000000"/>
                </a:solidFill>
              </a:rPr>
            </a:br>
            <a:r>
              <a:rPr lang="en-US" sz="1000" dirty="0">
                <a:solidFill>
                  <a:srgbClr val="000000"/>
                </a:solidFill>
              </a:rPr>
              <a:t>    </a:t>
            </a:r>
            <a:r>
              <a:rPr lang="en-US" sz="1000" dirty="0">
                <a:solidFill>
                  <a:srgbClr val="000096"/>
                </a:solidFill>
              </a:rPr>
              <a:t>&lt;Book&gt;</a:t>
            </a:r>
            <a:r>
              <a:rPr lang="en-US" sz="1000" dirty="0">
                <a:solidFill>
                  <a:srgbClr val="000000"/>
                </a:solidFill>
              </a:rPr>
              <a:t/>
            </a:r>
            <a:br>
              <a:rPr lang="en-US" sz="1000" dirty="0">
                <a:solidFill>
                  <a:srgbClr val="000000"/>
                </a:solidFill>
              </a:rPr>
            </a:br>
            <a:r>
              <a:rPr lang="en-US" sz="1000" dirty="0">
                <a:solidFill>
                  <a:srgbClr val="000000"/>
                </a:solidFill>
              </a:rPr>
              <a:t>        </a:t>
            </a:r>
            <a:r>
              <a:rPr lang="en-US" sz="1000" dirty="0">
                <a:solidFill>
                  <a:srgbClr val="000096"/>
                </a:solidFill>
              </a:rPr>
              <a:t>&lt;Title&gt;</a:t>
            </a:r>
            <a:r>
              <a:rPr lang="en-US" sz="1000" dirty="0">
                <a:solidFill>
                  <a:srgbClr val="000000"/>
                </a:solidFill>
              </a:rPr>
              <a:t>Introduction to Formal Languages</a:t>
            </a:r>
            <a:r>
              <a:rPr lang="en-US" sz="1000" dirty="0">
                <a:solidFill>
                  <a:srgbClr val="000096"/>
                </a:solidFill>
              </a:rPr>
              <a:t>&lt;/Title&gt;</a:t>
            </a:r>
            <a:r>
              <a:rPr lang="en-US" sz="1000" dirty="0">
                <a:solidFill>
                  <a:srgbClr val="000000"/>
                </a:solidFill>
              </a:rPr>
              <a:t/>
            </a:r>
            <a:br>
              <a:rPr lang="en-US" sz="1000" dirty="0">
                <a:solidFill>
                  <a:srgbClr val="000000"/>
                </a:solidFill>
              </a:rPr>
            </a:br>
            <a:r>
              <a:rPr lang="en-US" sz="1000" dirty="0">
                <a:solidFill>
                  <a:srgbClr val="000000"/>
                </a:solidFill>
              </a:rPr>
              <a:t>        </a:t>
            </a:r>
            <a:r>
              <a:rPr lang="en-US" sz="1000" dirty="0">
                <a:solidFill>
                  <a:srgbClr val="000096"/>
                </a:solidFill>
              </a:rPr>
              <a:t>&lt;Authors&gt;</a:t>
            </a:r>
            <a:r>
              <a:rPr lang="en-US" sz="1000" dirty="0">
                <a:solidFill>
                  <a:srgbClr val="000000"/>
                </a:solidFill>
              </a:rPr>
              <a:t/>
            </a:r>
            <a:br>
              <a:rPr lang="en-US" sz="1000" dirty="0">
                <a:solidFill>
                  <a:srgbClr val="000000"/>
                </a:solidFill>
              </a:rPr>
            </a:br>
            <a:r>
              <a:rPr lang="en-US" sz="1000" dirty="0">
                <a:solidFill>
                  <a:srgbClr val="000000"/>
                </a:solidFill>
              </a:rPr>
              <a:t>            </a:t>
            </a:r>
            <a:r>
              <a:rPr lang="en-US" sz="1000" dirty="0">
                <a:solidFill>
                  <a:srgbClr val="000096"/>
                </a:solidFill>
              </a:rPr>
              <a:t>&lt;Author&gt;</a:t>
            </a:r>
            <a:r>
              <a:rPr lang="en-US" sz="1000" dirty="0" err="1">
                <a:solidFill>
                  <a:srgbClr val="000000"/>
                </a:solidFill>
              </a:rPr>
              <a:t>Gyorgy</a:t>
            </a:r>
            <a:r>
              <a:rPr lang="en-US" sz="1000" dirty="0">
                <a:solidFill>
                  <a:srgbClr val="000000"/>
                </a:solidFill>
              </a:rPr>
              <a:t> E. </a:t>
            </a:r>
            <a:r>
              <a:rPr lang="en-US" sz="1000" dirty="0" err="1">
                <a:solidFill>
                  <a:srgbClr val="000000"/>
                </a:solidFill>
              </a:rPr>
              <a:t>Revesz</a:t>
            </a:r>
            <a:r>
              <a:rPr lang="en-US" sz="1000" dirty="0">
                <a:solidFill>
                  <a:srgbClr val="000096"/>
                </a:solidFill>
              </a:rPr>
              <a:t>&lt;/Author&gt;</a:t>
            </a:r>
            <a:r>
              <a:rPr lang="en-US" sz="1000" dirty="0">
                <a:solidFill>
                  <a:srgbClr val="000000"/>
                </a:solidFill>
              </a:rPr>
              <a:t/>
            </a:r>
            <a:br>
              <a:rPr lang="en-US" sz="1000" dirty="0">
                <a:solidFill>
                  <a:srgbClr val="000000"/>
                </a:solidFill>
              </a:rPr>
            </a:br>
            <a:r>
              <a:rPr lang="en-US" sz="1000" dirty="0">
                <a:solidFill>
                  <a:srgbClr val="000000"/>
                </a:solidFill>
              </a:rPr>
              <a:t>        </a:t>
            </a:r>
            <a:r>
              <a:rPr lang="en-US" sz="1000" dirty="0">
                <a:solidFill>
                  <a:srgbClr val="000096"/>
                </a:solidFill>
              </a:rPr>
              <a:t>&lt;/Authors&gt;</a:t>
            </a:r>
            <a:r>
              <a:rPr lang="en-US" sz="1000" dirty="0">
                <a:solidFill>
                  <a:srgbClr val="000000"/>
                </a:solidFill>
              </a:rPr>
              <a:t/>
            </a:r>
            <a:br>
              <a:rPr lang="en-US" sz="1000" dirty="0">
                <a:solidFill>
                  <a:srgbClr val="000000"/>
                </a:solidFill>
              </a:rPr>
            </a:br>
            <a:r>
              <a:rPr lang="en-US" sz="1000" dirty="0">
                <a:solidFill>
                  <a:srgbClr val="000000"/>
                </a:solidFill>
              </a:rPr>
              <a:t>        </a:t>
            </a:r>
            <a:r>
              <a:rPr lang="en-US" sz="1000" dirty="0">
                <a:solidFill>
                  <a:srgbClr val="000096"/>
                </a:solidFill>
              </a:rPr>
              <a:t>&lt;Date&gt;</a:t>
            </a:r>
            <a:r>
              <a:rPr lang="en-US" sz="1000" dirty="0">
                <a:solidFill>
                  <a:srgbClr val="000000"/>
                </a:solidFill>
              </a:rPr>
              <a:t>2012</a:t>
            </a:r>
            <a:r>
              <a:rPr lang="en-US" sz="1000" dirty="0">
                <a:solidFill>
                  <a:srgbClr val="000096"/>
                </a:solidFill>
              </a:rPr>
              <a:t>&lt;/Date&gt;</a:t>
            </a:r>
            <a:r>
              <a:rPr lang="en-US" sz="1000" dirty="0">
                <a:solidFill>
                  <a:srgbClr val="000000"/>
                </a:solidFill>
              </a:rPr>
              <a:t/>
            </a:r>
            <a:br>
              <a:rPr lang="en-US" sz="1000" dirty="0">
                <a:solidFill>
                  <a:srgbClr val="000000"/>
                </a:solidFill>
              </a:rPr>
            </a:br>
            <a:r>
              <a:rPr lang="en-US" sz="1000" dirty="0">
                <a:solidFill>
                  <a:srgbClr val="000000"/>
                </a:solidFill>
              </a:rPr>
              <a:t>        </a:t>
            </a:r>
            <a:r>
              <a:rPr lang="en-US" sz="1000" dirty="0">
                <a:solidFill>
                  <a:srgbClr val="000096"/>
                </a:solidFill>
              </a:rPr>
              <a:t>&lt;ISBN&gt;</a:t>
            </a:r>
            <a:r>
              <a:rPr lang="en-US" sz="1000" dirty="0">
                <a:solidFill>
                  <a:srgbClr val="000000"/>
                </a:solidFill>
              </a:rPr>
              <a:t>0-486-66697-2</a:t>
            </a:r>
            <a:r>
              <a:rPr lang="en-US" sz="1000" dirty="0">
                <a:solidFill>
                  <a:srgbClr val="000096"/>
                </a:solidFill>
              </a:rPr>
              <a:t>&lt;/ISBN&gt;</a:t>
            </a:r>
            <a:r>
              <a:rPr lang="en-US" sz="1000" dirty="0">
                <a:solidFill>
                  <a:srgbClr val="000000"/>
                </a:solidFill>
              </a:rPr>
              <a:t/>
            </a:r>
            <a:br>
              <a:rPr lang="en-US" sz="1000" dirty="0">
                <a:solidFill>
                  <a:srgbClr val="000000"/>
                </a:solidFill>
              </a:rPr>
            </a:br>
            <a:r>
              <a:rPr lang="en-US" sz="1000" b="1" dirty="0">
                <a:solidFill>
                  <a:srgbClr val="000000"/>
                </a:solidFill>
              </a:rPr>
              <a:t>        </a:t>
            </a:r>
            <a:r>
              <a:rPr lang="en-US" sz="1000" b="1" dirty="0">
                <a:solidFill>
                  <a:srgbClr val="000096"/>
                </a:solidFill>
              </a:rPr>
              <a:t>&lt;Publisher&gt;</a:t>
            </a:r>
            <a:r>
              <a:rPr lang="en-US" sz="1000" b="1" dirty="0">
                <a:solidFill>
                  <a:srgbClr val="000000"/>
                </a:solidFill>
              </a:rPr>
              <a:t>Dover Publications</a:t>
            </a:r>
            <a:r>
              <a:rPr lang="en-US" sz="1000" b="1" dirty="0">
                <a:solidFill>
                  <a:srgbClr val="000096"/>
                </a:solidFill>
              </a:rPr>
              <a:t>&lt;/Publisher&gt;</a:t>
            </a:r>
            <a:r>
              <a:rPr lang="en-US" sz="1000" b="1" dirty="0">
                <a:solidFill>
                  <a:srgbClr val="000000"/>
                </a:solidFill>
              </a:rPr>
              <a:t/>
            </a:r>
            <a:br>
              <a:rPr lang="en-US" sz="1000" b="1" dirty="0">
                <a:solidFill>
                  <a:srgbClr val="000000"/>
                </a:solidFill>
              </a:rPr>
            </a:br>
            <a:r>
              <a:rPr lang="en-US" sz="1000" dirty="0">
                <a:solidFill>
                  <a:srgbClr val="000000"/>
                </a:solidFill>
              </a:rPr>
              <a:t>    </a:t>
            </a:r>
            <a:r>
              <a:rPr lang="en-US" sz="1000" dirty="0">
                <a:solidFill>
                  <a:srgbClr val="000096"/>
                </a:solidFill>
              </a:rPr>
              <a:t>&lt;/Book&gt;</a:t>
            </a:r>
            <a:r>
              <a:rPr lang="en-US" sz="1000" dirty="0">
                <a:solidFill>
                  <a:srgbClr val="000000"/>
                </a:solidFill>
              </a:rPr>
              <a:t/>
            </a:r>
            <a:br>
              <a:rPr lang="en-US" sz="1000" dirty="0">
                <a:solidFill>
                  <a:srgbClr val="000000"/>
                </a:solidFill>
              </a:rPr>
            </a:br>
            <a:r>
              <a:rPr lang="en-US" sz="1000" dirty="0">
                <a:solidFill>
                  <a:srgbClr val="000096"/>
                </a:solidFill>
              </a:rPr>
              <a:t>&lt;/Books&gt;</a:t>
            </a:r>
            <a:endParaRPr lang="en-US" sz="1000" dirty="0"/>
          </a:p>
        </p:txBody>
      </p:sp>
      <p:cxnSp>
        <p:nvCxnSpPr>
          <p:cNvPr id="9" name="Straight Arrow Connector 8"/>
          <p:cNvCxnSpPr/>
          <p:nvPr/>
        </p:nvCxnSpPr>
        <p:spPr>
          <a:xfrm flipH="1">
            <a:off x="9158068" y="5359791"/>
            <a:ext cx="801858" cy="40796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10016196" y="5134709"/>
            <a:ext cx="1855380" cy="369332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en-US" dirty="0"/>
              <a:t>l</a:t>
            </a:r>
            <a:r>
              <a:rPr lang="en-US" dirty="0" smtClean="0"/>
              <a:t>ast step adds this</a:t>
            </a:r>
            <a:endParaRPr lang="en-US" dirty="0"/>
          </a:p>
        </p:txBody>
      </p:sp>
      <p:sp>
        <p:nvSpPr>
          <p:cNvPr id="11" name="Right Arrow 10"/>
          <p:cNvSpPr/>
          <p:nvPr/>
        </p:nvSpPr>
        <p:spPr>
          <a:xfrm>
            <a:off x="5779008" y="3615917"/>
            <a:ext cx="633984" cy="27699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r>
              <a:rPr lang="en-US" dirty="0" smtClean="0"/>
              <a:t>14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83679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Alternate view of the steps (a tree view)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728704" y="2437061"/>
            <a:ext cx="561564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dirty="0">
                <a:solidFill>
                  <a:srgbClr val="000096"/>
                </a:solidFill>
              </a:rPr>
              <a:t>Books</a:t>
            </a: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2173456" y="2443157"/>
            <a:ext cx="561564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dirty="0">
                <a:solidFill>
                  <a:srgbClr val="000096"/>
                </a:solidFill>
              </a:rPr>
              <a:t>Books</a:t>
            </a: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203207" y="3037225"/>
            <a:ext cx="502061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dirty="0" smtClean="0">
                <a:solidFill>
                  <a:srgbClr val="000096"/>
                </a:solidFill>
              </a:rPr>
              <a:t>Book</a:t>
            </a:r>
            <a:endParaRPr lang="en-US" dirty="0"/>
          </a:p>
        </p:txBody>
      </p:sp>
      <p:cxnSp>
        <p:nvCxnSpPr>
          <p:cNvPr id="18" name="Straight Connector 17"/>
          <p:cNvCxnSpPr>
            <a:stCxn id="13" idx="2"/>
            <a:endCxn id="16" idx="0"/>
          </p:cNvCxnSpPr>
          <p:nvPr/>
        </p:nvCxnSpPr>
        <p:spPr>
          <a:xfrm>
            <a:off x="2454238" y="2720156"/>
            <a:ext cx="0" cy="31706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Rectangle 19"/>
          <p:cNvSpPr/>
          <p:nvPr/>
        </p:nvSpPr>
        <p:spPr>
          <a:xfrm>
            <a:off x="3569440" y="2437061"/>
            <a:ext cx="561564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dirty="0">
                <a:solidFill>
                  <a:srgbClr val="000096"/>
                </a:solidFill>
              </a:rPr>
              <a:t>Books</a:t>
            </a:r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>
            <a:off x="3599191" y="3031129"/>
            <a:ext cx="502061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dirty="0" smtClean="0">
                <a:solidFill>
                  <a:srgbClr val="000096"/>
                </a:solidFill>
              </a:rPr>
              <a:t>Book</a:t>
            </a:r>
            <a:endParaRPr lang="en-US" dirty="0"/>
          </a:p>
        </p:txBody>
      </p:sp>
      <p:cxnSp>
        <p:nvCxnSpPr>
          <p:cNvPr id="22" name="Straight Connector 21"/>
          <p:cNvCxnSpPr>
            <a:stCxn id="20" idx="2"/>
            <a:endCxn id="21" idx="0"/>
          </p:cNvCxnSpPr>
          <p:nvPr/>
        </p:nvCxnSpPr>
        <p:spPr>
          <a:xfrm>
            <a:off x="3850222" y="2714060"/>
            <a:ext cx="0" cy="31706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Rectangle 22"/>
          <p:cNvSpPr/>
          <p:nvPr/>
        </p:nvSpPr>
        <p:spPr>
          <a:xfrm>
            <a:off x="3602107" y="3596425"/>
            <a:ext cx="458780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dirty="0" smtClean="0">
                <a:solidFill>
                  <a:srgbClr val="000096"/>
                </a:solidFill>
              </a:rPr>
              <a:t>Title</a:t>
            </a:r>
            <a:endParaRPr lang="en-US" dirty="0"/>
          </a:p>
        </p:txBody>
      </p:sp>
      <p:cxnSp>
        <p:nvCxnSpPr>
          <p:cNvPr id="25" name="Straight Connector 24"/>
          <p:cNvCxnSpPr>
            <a:stCxn id="21" idx="2"/>
            <a:endCxn id="23" idx="0"/>
          </p:cNvCxnSpPr>
          <p:nvPr/>
        </p:nvCxnSpPr>
        <p:spPr>
          <a:xfrm flipH="1">
            <a:off x="3831497" y="3308128"/>
            <a:ext cx="0" cy="28829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Rectangle 26"/>
          <p:cNvSpPr/>
          <p:nvPr/>
        </p:nvSpPr>
        <p:spPr>
          <a:xfrm>
            <a:off x="4953232" y="2443157"/>
            <a:ext cx="561564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dirty="0">
                <a:solidFill>
                  <a:srgbClr val="000096"/>
                </a:solidFill>
              </a:rPr>
              <a:t>Books</a:t>
            </a:r>
            <a:endParaRPr lang="en-US" dirty="0"/>
          </a:p>
        </p:txBody>
      </p:sp>
      <p:sp>
        <p:nvSpPr>
          <p:cNvPr id="28" name="Rectangle 27"/>
          <p:cNvSpPr/>
          <p:nvPr/>
        </p:nvSpPr>
        <p:spPr>
          <a:xfrm>
            <a:off x="4982983" y="3037225"/>
            <a:ext cx="502061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dirty="0" smtClean="0">
                <a:solidFill>
                  <a:srgbClr val="000096"/>
                </a:solidFill>
              </a:rPr>
              <a:t>Book</a:t>
            </a:r>
            <a:endParaRPr lang="en-US" dirty="0"/>
          </a:p>
        </p:txBody>
      </p:sp>
      <p:cxnSp>
        <p:nvCxnSpPr>
          <p:cNvPr id="29" name="Straight Connector 28"/>
          <p:cNvCxnSpPr>
            <a:stCxn id="27" idx="2"/>
            <a:endCxn id="28" idx="0"/>
          </p:cNvCxnSpPr>
          <p:nvPr/>
        </p:nvCxnSpPr>
        <p:spPr>
          <a:xfrm>
            <a:off x="5234014" y="2720156"/>
            <a:ext cx="0" cy="31706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Rectangle 29"/>
          <p:cNvSpPr/>
          <p:nvPr/>
        </p:nvSpPr>
        <p:spPr>
          <a:xfrm>
            <a:off x="4754251" y="3602521"/>
            <a:ext cx="458780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dirty="0" smtClean="0">
                <a:solidFill>
                  <a:srgbClr val="000096"/>
                </a:solidFill>
              </a:rPr>
              <a:t>Title</a:t>
            </a:r>
            <a:endParaRPr lang="en-US" dirty="0"/>
          </a:p>
        </p:txBody>
      </p:sp>
      <p:cxnSp>
        <p:nvCxnSpPr>
          <p:cNvPr id="31" name="Straight Connector 30"/>
          <p:cNvCxnSpPr>
            <a:stCxn id="28" idx="2"/>
            <a:endCxn id="30" idx="0"/>
          </p:cNvCxnSpPr>
          <p:nvPr/>
        </p:nvCxnSpPr>
        <p:spPr>
          <a:xfrm flipH="1">
            <a:off x="4983641" y="3314224"/>
            <a:ext cx="250373" cy="28829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Rectangle 31"/>
          <p:cNvSpPr/>
          <p:nvPr/>
        </p:nvSpPr>
        <p:spPr>
          <a:xfrm>
            <a:off x="5296795" y="3596425"/>
            <a:ext cx="678968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dirty="0" smtClean="0">
                <a:solidFill>
                  <a:srgbClr val="000096"/>
                </a:solidFill>
              </a:rPr>
              <a:t>Authors</a:t>
            </a:r>
            <a:endParaRPr lang="en-US" dirty="0"/>
          </a:p>
        </p:txBody>
      </p:sp>
      <p:cxnSp>
        <p:nvCxnSpPr>
          <p:cNvPr id="34" name="Straight Connector 33"/>
          <p:cNvCxnSpPr>
            <a:stCxn id="28" idx="2"/>
            <a:endCxn id="32" idx="0"/>
          </p:cNvCxnSpPr>
          <p:nvPr/>
        </p:nvCxnSpPr>
        <p:spPr>
          <a:xfrm>
            <a:off x="5234014" y="3314224"/>
            <a:ext cx="402265" cy="28220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Rectangle 35"/>
          <p:cNvSpPr/>
          <p:nvPr/>
        </p:nvSpPr>
        <p:spPr>
          <a:xfrm>
            <a:off x="6580864" y="2437061"/>
            <a:ext cx="561564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dirty="0">
                <a:solidFill>
                  <a:srgbClr val="000096"/>
                </a:solidFill>
              </a:rPr>
              <a:t>Books</a:t>
            </a:r>
            <a:endParaRPr lang="en-US" dirty="0"/>
          </a:p>
        </p:txBody>
      </p:sp>
      <p:sp>
        <p:nvSpPr>
          <p:cNvPr id="37" name="Rectangle 36"/>
          <p:cNvSpPr/>
          <p:nvPr/>
        </p:nvSpPr>
        <p:spPr>
          <a:xfrm>
            <a:off x="6610615" y="3031129"/>
            <a:ext cx="502061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dirty="0" smtClean="0">
                <a:solidFill>
                  <a:srgbClr val="000096"/>
                </a:solidFill>
              </a:rPr>
              <a:t>Book</a:t>
            </a:r>
            <a:endParaRPr lang="en-US" dirty="0"/>
          </a:p>
        </p:txBody>
      </p:sp>
      <p:cxnSp>
        <p:nvCxnSpPr>
          <p:cNvPr id="38" name="Straight Connector 37"/>
          <p:cNvCxnSpPr>
            <a:stCxn id="36" idx="2"/>
            <a:endCxn id="37" idx="0"/>
          </p:cNvCxnSpPr>
          <p:nvPr/>
        </p:nvCxnSpPr>
        <p:spPr>
          <a:xfrm>
            <a:off x="6861646" y="2714060"/>
            <a:ext cx="0" cy="31706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Rectangle 38"/>
          <p:cNvSpPr/>
          <p:nvPr/>
        </p:nvSpPr>
        <p:spPr>
          <a:xfrm>
            <a:off x="6381883" y="3596425"/>
            <a:ext cx="458780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dirty="0" smtClean="0">
                <a:solidFill>
                  <a:srgbClr val="000096"/>
                </a:solidFill>
              </a:rPr>
              <a:t>Title</a:t>
            </a:r>
            <a:endParaRPr lang="en-US" dirty="0"/>
          </a:p>
        </p:txBody>
      </p:sp>
      <p:cxnSp>
        <p:nvCxnSpPr>
          <p:cNvPr id="40" name="Straight Connector 39"/>
          <p:cNvCxnSpPr>
            <a:stCxn id="37" idx="2"/>
            <a:endCxn id="39" idx="0"/>
          </p:cNvCxnSpPr>
          <p:nvPr/>
        </p:nvCxnSpPr>
        <p:spPr>
          <a:xfrm flipH="1">
            <a:off x="6611273" y="3308128"/>
            <a:ext cx="250373" cy="28829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Rectangle 40"/>
          <p:cNvSpPr/>
          <p:nvPr/>
        </p:nvSpPr>
        <p:spPr>
          <a:xfrm>
            <a:off x="6924427" y="3590329"/>
            <a:ext cx="678968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dirty="0" smtClean="0">
                <a:solidFill>
                  <a:srgbClr val="000096"/>
                </a:solidFill>
              </a:rPr>
              <a:t>Authors</a:t>
            </a:r>
            <a:endParaRPr lang="en-US" dirty="0"/>
          </a:p>
        </p:txBody>
      </p:sp>
      <p:cxnSp>
        <p:nvCxnSpPr>
          <p:cNvPr id="42" name="Straight Connector 41"/>
          <p:cNvCxnSpPr>
            <a:stCxn id="37" idx="2"/>
            <a:endCxn id="41" idx="0"/>
          </p:cNvCxnSpPr>
          <p:nvPr/>
        </p:nvCxnSpPr>
        <p:spPr>
          <a:xfrm>
            <a:off x="6861646" y="3308128"/>
            <a:ext cx="402265" cy="28220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>
            <a:off x="7263911" y="3867328"/>
            <a:ext cx="0" cy="31706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Rectangle 43"/>
          <p:cNvSpPr/>
          <p:nvPr/>
        </p:nvSpPr>
        <p:spPr>
          <a:xfrm>
            <a:off x="6954612" y="4184397"/>
            <a:ext cx="620683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dirty="0" smtClean="0">
                <a:solidFill>
                  <a:srgbClr val="000096"/>
                </a:solidFill>
              </a:rPr>
              <a:t>Author</a:t>
            </a:r>
            <a:endParaRPr lang="en-US" dirty="0"/>
          </a:p>
        </p:txBody>
      </p:sp>
      <p:sp>
        <p:nvSpPr>
          <p:cNvPr id="46" name="Rectangle 45"/>
          <p:cNvSpPr/>
          <p:nvPr/>
        </p:nvSpPr>
        <p:spPr>
          <a:xfrm>
            <a:off x="8586448" y="2443157"/>
            <a:ext cx="561564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dirty="0">
                <a:solidFill>
                  <a:srgbClr val="000096"/>
                </a:solidFill>
              </a:rPr>
              <a:t>Books</a:t>
            </a:r>
            <a:endParaRPr lang="en-US" dirty="0"/>
          </a:p>
        </p:txBody>
      </p:sp>
      <p:sp>
        <p:nvSpPr>
          <p:cNvPr id="47" name="Rectangle 46"/>
          <p:cNvSpPr/>
          <p:nvPr/>
        </p:nvSpPr>
        <p:spPr>
          <a:xfrm>
            <a:off x="8616199" y="3037225"/>
            <a:ext cx="502061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dirty="0" smtClean="0">
                <a:solidFill>
                  <a:srgbClr val="000096"/>
                </a:solidFill>
              </a:rPr>
              <a:t>Book</a:t>
            </a:r>
            <a:endParaRPr lang="en-US" dirty="0"/>
          </a:p>
        </p:txBody>
      </p:sp>
      <p:cxnSp>
        <p:nvCxnSpPr>
          <p:cNvPr id="48" name="Straight Connector 47"/>
          <p:cNvCxnSpPr>
            <a:stCxn id="46" idx="2"/>
            <a:endCxn id="47" idx="0"/>
          </p:cNvCxnSpPr>
          <p:nvPr/>
        </p:nvCxnSpPr>
        <p:spPr>
          <a:xfrm>
            <a:off x="8867230" y="2720156"/>
            <a:ext cx="0" cy="31706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Rectangle 48"/>
          <p:cNvSpPr/>
          <p:nvPr/>
        </p:nvSpPr>
        <p:spPr>
          <a:xfrm>
            <a:off x="8314315" y="3602521"/>
            <a:ext cx="458780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dirty="0" smtClean="0">
                <a:solidFill>
                  <a:srgbClr val="000096"/>
                </a:solidFill>
              </a:rPr>
              <a:t>Title</a:t>
            </a:r>
            <a:endParaRPr lang="en-US" dirty="0"/>
          </a:p>
        </p:txBody>
      </p:sp>
      <p:sp>
        <p:nvSpPr>
          <p:cNvPr id="51" name="Rectangle 50"/>
          <p:cNvSpPr/>
          <p:nvPr/>
        </p:nvSpPr>
        <p:spPr>
          <a:xfrm>
            <a:off x="8856859" y="3596425"/>
            <a:ext cx="678968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dirty="0" smtClean="0">
                <a:solidFill>
                  <a:srgbClr val="000096"/>
                </a:solidFill>
              </a:rPr>
              <a:t>Authors</a:t>
            </a:r>
            <a:endParaRPr lang="en-US" dirty="0"/>
          </a:p>
        </p:txBody>
      </p:sp>
      <p:sp>
        <p:nvSpPr>
          <p:cNvPr id="54" name="Rectangle 53"/>
          <p:cNvSpPr/>
          <p:nvPr/>
        </p:nvSpPr>
        <p:spPr>
          <a:xfrm>
            <a:off x="8618820" y="4190493"/>
            <a:ext cx="620683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dirty="0" smtClean="0">
                <a:solidFill>
                  <a:srgbClr val="000096"/>
                </a:solidFill>
              </a:rPr>
              <a:t>Author</a:t>
            </a:r>
            <a:endParaRPr lang="en-US" dirty="0"/>
          </a:p>
        </p:txBody>
      </p:sp>
      <p:cxnSp>
        <p:nvCxnSpPr>
          <p:cNvPr id="73" name="Straight Connector 72"/>
          <p:cNvCxnSpPr>
            <a:stCxn id="47" idx="2"/>
            <a:endCxn id="49" idx="0"/>
          </p:cNvCxnSpPr>
          <p:nvPr/>
        </p:nvCxnSpPr>
        <p:spPr>
          <a:xfrm flipH="1">
            <a:off x="8543705" y="3314224"/>
            <a:ext cx="323525" cy="28829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Straight Connector 74"/>
          <p:cNvCxnSpPr>
            <a:stCxn id="47" idx="2"/>
            <a:endCxn id="51" idx="0"/>
          </p:cNvCxnSpPr>
          <p:nvPr/>
        </p:nvCxnSpPr>
        <p:spPr>
          <a:xfrm>
            <a:off x="8867230" y="3314224"/>
            <a:ext cx="329113" cy="28220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" name="Right Arrow 77"/>
          <p:cNvSpPr/>
          <p:nvPr/>
        </p:nvSpPr>
        <p:spPr>
          <a:xfrm>
            <a:off x="1438656" y="2437061"/>
            <a:ext cx="633984" cy="27699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Right Arrow 78"/>
          <p:cNvSpPr/>
          <p:nvPr/>
        </p:nvSpPr>
        <p:spPr>
          <a:xfrm>
            <a:off x="2834639" y="2468434"/>
            <a:ext cx="633984" cy="27699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0" name="Right Arrow 79"/>
          <p:cNvSpPr/>
          <p:nvPr/>
        </p:nvSpPr>
        <p:spPr>
          <a:xfrm>
            <a:off x="4220438" y="2426178"/>
            <a:ext cx="633984" cy="27699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" name="Right Arrow 80"/>
          <p:cNvSpPr/>
          <p:nvPr/>
        </p:nvSpPr>
        <p:spPr>
          <a:xfrm>
            <a:off x="5730210" y="2437061"/>
            <a:ext cx="633984" cy="27699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2" name="Right Arrow 81"/>
          <p:cNvSpPr/>
          <p:nvPr/>
        </p:nvSpPr>
        <p:spPr>
          <a:xfrm>
            <a:off x="7505139" y="2444535"/>
            <a:ext cx="633984" cy="27699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3" name="Right Arrow 82"/>
          <p:cNvSpPr/>
          <p:nvPr/>
        </p:nvSpPr>
        <p:spPr>
          <a:xfrm>
            <a:off x="9444412" y="2463716"/>
            <a:ext cx="633984" cy="27699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4" name="TextBox 83"/>
          <p:cNvSpPr txBox="1"/>
          <p:nvPr/>
        </p:nvSpPr>
        <p:spPr>
          <a:xfrm>
            <a:off x="10190623" y="2377410"/>
            <a:ext cx="81355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c</a:t>
            </a:r>
            <a:r>
              <a:rPr lang="en-US" sz="1200" dirty="0" smtClean="0"/>
              <a:t>ontinued</a:t>
            </a:r>
          </a:p>
          <a:p>
            <a:r>
              <a:rPr lang="en-US" sz="1200" dirty="0"/>
              <a:t>o</a:t>
            </a:r>
            <a:r>
              <a:rPr lang="en-US" sz="1200" dirty="0" smtClean="0"/>
              <a:t>n next</a:t>
            </a:r>
          </a:p>
          <a:p>
            <a:r>
              <a:rPr lang="en-US" sz="1200" dirty="0" smtClean="0"/>
              <a:t>slide</a:t>
            </a:r>
            <a:endParaRPr lang="en-US" sz="1200" dirty="0"/>
          </a:p>
        </p:txBody>
      </p:sp>
      <p:sp>
        <p:nvSpPr>
          <p:cNvPr id="85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r>
              <a:rPr lang="en-US" dirty="0" smtClean="0"/>
              <a:t>15</a:t>
            </a:r>
            <a:endParaRPr lang="en-US" dirty="0"/>
          </a:p>
        </p:txBody>
      </p:sp>
      <p:sp>
        <p:nvSpPr>
          <p:cNvPr id="86" name="Rectangle 85"/>
          <p:cNvSpPr/>
          <p:nvPr/>
        </p:nvSpPr>
        <p:spPr>
          <a:xfrm>
            <a:off x="9197940" y="4184397"/>
            <a:ext cx="620683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dirty="0" smtClean="0">
                <a:solidFill>
                  <a:srgbClr val="000096"/>
                </a:solidFill>
              </a:rPr>
              <a:t>Author</a:t>
            </a:r>
            <a:endParaRPr lang="en-US" dirty="0"/>
          </a:p>
        </p:txBody>
      </p:sp>
      <p:cxnSp>
        <p:nvCxnSpPr>
          <p:cNvPr id="88" name="Straight Connector 87"/>
          <p:cNvCxnSpPr>
            <a:stCxn id="51" idx="2"/>
            <a:endCxn id="54" idx="0"/>
          </p:cNvCxnSpPr>
          <p:nvPr/>
        </p:nvCxnSpPr>
        <p:spPr>
          <a:xfrm flipH="1">
            <a:off x="8929162" y="3873424"/>
            <a:ext cx="267181" cy="31706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Straight Connector 89"/>
          <p:cNvCxnSpPr>
            <a:stCxn id="51" idx="2"/>
            <a:endCxn id="86" idx="0"/>
          </p:cNvCxnSpPr>
          <p:nvPr/>
        </p:nvCxnSpPr>
        <p:spPr>
          <a:xfrm>
            <a:off x="9196343" y="3873424"/>
            <a:ext cx="311939" cy="31097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6811707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Alternate view </a:t>
            </a:r>
            <a:r>
              <a:rPr lang="en-US" dirty="0" smtClean="0"/>
              <a:t>(cont.)</a:t>
            </a:r>
            <a:endParaRPr lang="en-US" dirty="0"/>
          </a:p>
        </p:txBody>
      </p:sp>
      <p:sp>
        <p:nvSpPr>
          <p:cNvPr id="74" name="Right Arrow 73"/>
          <p:cNvSpPr/>
          <p:nvPr/>
        </p:nvSpPr>
        <p:spPr>
          <a:xfrm>
            <a:off x="2400267" y="2432721"/>
            <a:ext cx="633984" cy="27699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Right Arrow 74"/>
          <p:cNvSpPr/>
          <p:nvPr/>
        </p:nvSpPr>
        <p:spPr>
          <a:xfrm>
            <a:off x="6321249" y="2432721"/>
            <a:ext cx="633984" cy="27699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r>
              <a:rPr lang="en-US" dirty="0" smtClean="0"/>
              <a:t>16</a:t>
            </a:r>
            <a:endParaRPr lang="en-US" dirty="0"/>
          </a:p>
        </p:txBody>
      </p:sp>
      <p:sp>
        <p:nvSpPr>
          <p:cNvPr id="78" name="Rectangle 77"/>
          <p:cNvSpPr/>
          <p:nvPr/>
        </p:nvSpPr>
        <p:spPr>
          <a:xfrm>
            <a:off x="1036015" y="2424869"/>
            <a:ext cx="561564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dirty="0">
                <a:solidFill>
                  <a:srgbClr val="000096"/>
                </a:solidFill>
              </a:rPr>
              <a:t>Books</a:t>
            </a:r>
            <a:endParaRPr lang="en-US" dirty="0"/>
          </a:p>
        </p:txBody>
      </p:sp>
      <p:sp>
        <p:nvSpPr>
          <p:cNvPr id="79" name="Rectangle 78"/>
          <p:cNvSpPr/>
          <p:nvPr/>
        </p:nvSpPr>
        <p:spPr>
          <a:xfrm>
            <a:off x="1065766" y="3018937"/>
            <a:ext cx="502061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dirty="0" smtClean="0">
                <a:solidFill>
                  <a:srgbClr val="000096"/>
                </a:solidFill>
              </a:rPr>
              <a:t>Book</a:t>
            </a:r>
            <a:endParaRPr lang="en-US" dirty="0"/>
          </a:p>
        </p:txBody>
      </p:sp>
      <p:cxnSp>
        <p:nvCxnSpPr>
          <p:cNvPr id="80" name="Straight Connector 79"/>
          <p:cNvCxnSpPr>
            <a:stCxn id="78" idx="2"/>
            <a:endCxn id="79" idx="0"/>
          </p:cNvCxnSpPr>
          <p:nvPr/>
        </p:nvCxnSpPr>
        <p:spPr>
          <a:xfrm>
            <a:off x="1316797" y="2701868"/>
            <a:ext cx="0" cy="31706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1" name="Rectangle 80"/>
          <p:cNvSpPr/>
          <p:nvPr/>
        </p:nvSpPr>
        <p:spPr>
          <a:xfrm>
            <a:off x="446890" y="3584233"/>
            <a:ext cx="458780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dirty="0" smtClean="0">
                <a:solidFill>
                  <a:srgbClr val="000096"/>
                </a:solidFill>
              </a:rPr>
              <a:t>Title</a:t>
            </a:r>
            <a:endParaRPr lang="en-US" dirty="0"/>
          </a:p>
        </p:txBody>
      </p:sp>
      <p:sp>
        <p:nvSpPr>
          <p:cNvPr id="82" name="Rectangle 81"/>
          <p:cNvSpPr/>
          <p:nvPr/>
        </p:nvSpPr>
        <p:spPr>
          <a:xfrm>
            <a:off x="989434" y="3578137"/>
            <a:ext cx="678968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dirty="0" smtClean="0">
                <a:solidFill>
                  <a:srgbClr val="000096"/>
                </a:solidFill>
              </a:rPr>
              <a:t>Authors</a:t>
            </a:r>
            <a:endParaRPr lang="en-US" dirty="0"/>
          </a:p>
        </p:txBody>
      </p:sp>
      <p:sp>
        <p:nvSpPr>
          <p:cNvPr id="83" name="Rectangle 82"/>
          <p:cNvSpPr/>
          <p:nvPr/>
        </p:nvSpPr>
        <p:spPr>
          <a:xfrm>
            <a:off x="751395" y="4172205"/>
            <a:ext cx="620683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dirty="0" smtClean="0">
                <a:solidFill>
                  <a:srgbClr val="000096"/>
                </a:solidFill>
              </a:rPr>
              <a:t>Author</a:t>
            </a:r>
            <a:endParaRPr lang="en-US" dirty="0"/>
          </a:p>
        </p:txBody>
      </p:sp>
      <p:cxnSp>
        <p:nvCxnSpPr>
          <p:cNvPr id="84" name="Straight Connector 83"/>
          <p:cNvCxnSpPr>
            <a:stCxn id="79" idx="2"/>
            <a:endCxn id="81" idx="0"/>
          </p:cNvCxnSpPr>
          <p:nvPr/>
        </p:nvCxnSpPr>
        <p:spPr>
          <a:xfrm flipH="1">
            <a:off x="676280" y="3295936"/>
            <a:ext cx="640517" cy="28829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Straight Connector 84"/>
          <p:cNvCxnSpPr>
            <a:stCxn id="79" idx="2"/>
            <a:endCxn id="82" idx="0"/>
          </p:cNvCxnSpPr>
          <p:nvPr/>
        </p:nvCxnSpPr>
        <p:spPr>
          <a:xfrm>
            <a:off x="1316797" y="3295936"/>
            <a:ext cx="12121" cy="28220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6" name="Rectangle 85"/>
          <p:cNvSpPr/>
          <p:nvPr/>
        </p:nvSpPr>
        <p:spPr>
          <a:xfrm>
            <a:off x="1330515" y="4166109"/>
            <a:ext cx="620683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dirty="0" smtClean="0">
                <a:solidFill>
                  <a:srgbClr val="000096"/>
                </a:solidFill>
              </a:rPr>
              <a:t>Author</a:t>
            </a:r>
            <a:endParaRPr lang="en-US" dirty="0"/>
          </a:p>
        </p:txBody>
      </p:sp>
      <p:cxnSp>
        <p:nvCxnSpPr>
          <p:cNvPr id="87" name="Straight Connector 86"/>
          <p:cNvCxnSpPr>
            <a:stCxn id="82" idx="2"/>
            <a:endCxn id="83" idx="0"/>
          </p:cNvCxnSpPr>
          <p:nvPr/>
        </p:nvCxnSpPr>
        <p:spPr>
          <a:xfrm flipH="1">
            <a:off x="1061737" y="3855136"/>
            <a:ext cx="267181" cy="31706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Straight Connector 87"/>
          <p:cNvCxnSpPr>
            <a:stCxn id="82" idx="2"/>
            <a:endCxn id="86" idx="0"/>
          </p:cNvCxnSpPr>
          <p:nvPr/>
        </p:nvCxnSpPr>
        <p:spPr>
          <a:xfrm>
            <a:off x="1328918" y="3855136"/>
            <a:ext cx="311939" cy="31097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9" name="Rectangle 88"/>
          <p:cNvSpPr/>
          <p:nvPr/>
        </p:nvSpPr>
        <p:spPr>
          <a:xfrm>
            <a:off x="1725959" y="3578137"/>
            <a:ext cx="478144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dirty="0" smtClean="0">
                <a:solidFill>
                  <a:srgbClr val="000096"/>
                </a:solidFill>
              </a:rPr>
              <a:t>Date</a:t>
            </a:r>
            <a:endParaRPr lang="en-US" dirty="0"/>
          </a:p>
        </p:txBody>
      </p:sp>
      <p:cxnSp>
        <p:nvCxnSpPr>
          <p:cNvPr id="91" name="Straight Connector 90"/>
          <p:cNvCxnSpPr>
            <a:stCxn id="79" idx="2"/>
            <a:endCxn id="89" idx="0"/>
          </p:cNvCxnSpPr>
          <p:nvPr/>
        </p:nvCxnSpPr>
        <p:spPr>
          <a:xfrm>
            <a:off x="1316797" y="3295936"/>
            <a:ext cx="648234" cy="28220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2" name="Rectangle 91"/>
          <p:cNvSpPr/>
          <p:nvPr/>
        </p:nvSpPr>
        <p:spPr>
          <a:xfrm>
            <a:off x="4177359" y="2412677"/>
            <a:ext cx="561564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dirty="0">
                <a:solidFill>
                  <a:srgbClr val="000096"/>
                </a:solidFill>
              </a:rPr>
              <a:t>Books</a:t>
            </a:r>
            <a:endParaRPr lang="en-US" dirty="0"/>
          </a:p>
        </p:txBody>
      </p:sp>
      <p:sp>
        <p:nvSpPr>
          <p:cNvPr id="93" name="Rectangle 92"/>
          <p:cNvSpPr/>
          <p:nvPr/>
        </p:nvSpPr>
        <p:spPr>
          <a:xfrm>
            <a:off x="4207110" y="3006745"/>
            <a:ext cx="502061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dirty="0" smtClean="0">
                <a:solidFill>
                  <a:srgbClr val="000096"/>
                </a:solidFill>
              </a:rPr>
              <a:t>Book</a:t>
            </a:r>
            <a:endParaRPr lang="en-US" dirty="0"/>
          </a:p>
        </p:txBody>
      </p:sp>
      <p:cxnSp>
        <p:nvCxnSpPr>
          <p:cNvPr id="94" name="Straight Connector 93"/>
          <p:cNvCxnSpPr>
            <a:stCxn id="92" idx="2"/>
            <a:endCxn id="93" idx="0"/>
          </p:cNvCxnSpPr>
          <p:nvPr/>
        </p:nvCxnSpPr>
        <p:spPr>
          <a:xfrm>
            <a:off x="4458141" y="2689676"/>
            <a:ext cx="0" cy="31706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5" name="Rectangle 94"/>
          <p:cNvSpPr/>
          <p:nvPr/>
        </p:nvSpPr>
        <p:spPr>
          <a:xfrm>
            <a:off x="3198090" y="3572041"/>
            <a:ext cx="458780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dirty="0" smtClean="0">
                <a:solidFill>
                  <a:srgbClr val="000096"/>
                </a:solidFill>
              </a:rPr>
              <a:t>Title</a:t>
            </a:r>
            <a:endParaRPr lang="en-US" dirty="0"/>
          </a:p>
        </p:txBody>
      </p:sp>
      <p:sp>
        <p:nvSpPr>
          <p:cNvPr id="96" name="Rectangle 95"/>
          <p:cNvSpPr/>
          <p:nvPr/>
        </p:nvSpPr>
        <p:spPr>
          <a:xfrm>
            <a:off x="3740634" y="3565945"/>
            <a:ext cx="678968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dirty="0" smtClean="0">
                <a:solidFill>
                  <a:srgbClr val="000096"/>
                </a:solidFill>
              </a:rPr>
              <a:t>Authors</a:t>
            </a:r>
            <a:endParaRPr lang="en-US" dirty="0"/>
          </a:p>
        </p:txBody>
      </p:sp>
      <p:sp>
        <p:nvSpPr>
          <p:cNvPr id="97" name="Rectangle 96"/>
          <p:cNvSpPr/>
          <p:nvPr/>
        </p:nvSpPr>
        <p:spPr>
          <a:xfrm>
            <a:off x="3502595" y="4160013"/>
            <a:ext cx="620683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dirty="0" smtClean="0">
                <a:solidFill>
                  <a:srgbClr val="000096"/>
                </a:solidFill>
              </a:rPr>
              <a:t>Author</a:t>
            </a:r>
            <a:endParaRPr lang="en-US" dirty="0"/>
          </a:p>
        </p:txBody>
      </p:sp>
      <p:cxnSp>
        <p:nvCxnSpPr>
          <p:cNvPr id="98" name="Straight Connector 97"/>
          <p:cNvCxnSpPr>
            <a:stCxn id="93" idx="2"/>
            <a:endCxn id="95" idx="0"/>
          </p:cNvCxnSpPr>
          <p:nvPr/>
        </p:nvCxnSpPr>
        <p:spPr>
          <a:xfrm flipH="1">
            <a:off x="3427480" y="3283744"/>
            <a:ext cx="1030661" cy="28829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9" name="Straight Connector 98"/>
          <p:cNvCxnSpPr>
            <a:stCxn id="93" idx="2"/>
            <a:endCxn id="96" idx="0"/>
          </p:cNvCxnSpPr>
          <p:nvPr/>
        </p:nvCxnSpPr>
        <p:spPr>
          <a:xfrm flipH="1">
            <a:off x="4080118" y="3283744"/>
            <a:ext cx="378023" cy="28220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0" name="Rectangle 99"/>
          <p:cNvSpPr/>
          <p:nvPr/>
        </p:nvSpPr>
        <p:spPr>
          <a:xfrm>
            <a:off x="4081715" y="4153917"/>
            <a:ext cx="620683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dirty="0" smtClean="0">
                <a:solidFill>
                  <a:srgbClr val="000096"/>
                </a:solidFill>
              </a:rPr>
              <a:t>Author</a:t>
            </a:r>
            <a:endParaRPr lang="en-US" dirty="0"/>
          </a:p>
        </p:txBody>
      </p:sp>
      <p:cxnSp>
        <p:nvCxnSpPr>
          <p:cNvPr id="101" name="Straight Connector 100"/>
          <p:cNvCxnSpPr>
            <a:stCxn id="96" idx="2"/>
            <a:endCxn id="97" idx="0"/>
          </p:cNvCxnSpPr>
          <p:nvPr/>
        </p:nvCxnSpPr>
        <p:spPr>
          <a:xfrm flipH="1">
            <a:off x="3812937" y="3842944"/>
            <a:ext cx="267181" cy="31706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" name="Straight Connector 101"/>
          <p:cNvCxnSpPr>
            <a:stCxn id="96" idx="2"/>
            <a:endCxn id="100" idx="0"/>
          </p:cNvCxnSpPr>
          <p:nvPr/>
        </p:nvCxnSpPr>
        <p:spPr>
          <a:xfrm>
            <a:off x="4080118" y="3842944"/>
            <a:ext cx="311939" cy="31097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3" name="Rectangle 102"/>
          <p:cNvSpPr/>
          <p:nvPr/>
        </p:nvSpPr>
        <p:spPr>
          <a:xfrm>
            <a:off x="4477159" y="3565945"/>
            <a:ext cx="478144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dirty="0" smtClean="0">
                <a:solidFill>
                  <a:srgbClr val="000096"/>
                </a:solidFill>
              </a:rPr>
              <a:t>Date</a:t>
            </a:r>
            <a:endParaRPr lang="en-US" dirty="0"/>
          </a:p>
        </p:txBody>
      </p:sp>
      <p:cxnSp>
        <p:nvCxnSpPr>
          <p:cNvPr id="104" name="Straight Connector 103"/>
          <p:cNvCxnSpPr>
            <a:stCxn id="93" idx="2"/>
            <a:endCxn id="103" idx="0"/>
          </p:cNvCxnSpPr>
          <p:nvPr/>
        </p:nvCxnSpPr>
        <p:spPr>
          <a:xfrm>
            <a:off x="4458141" y="3283744"/>
            <a:ext cx="258090" cy="28220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5" name="Rectangle 104"/>
          <p:cNvSpPr/>
          <p:nvPr/>
        </p:nvSpPr>
        <p:spPr>
          <a:xfrm>
            <a:off x="5056279" y="3559849"/>
            <a:ext cx="476412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dirty="0" smtClean="0">
                <a:solidFill>
                  <a:srgbClr val="000096"/>
                </a:solidFill>
              </a:rPr>
              <a:t>ISBN</a:t>
            </a:r>
            <a:endParaRPr lang="en-US" dirty="0"/>
          </a:p>
        </p:txBody>
      </p:sp>
      <p:cxnSp>
        <p:nvCxnSpPr>
          <p:cNvPr id="107" name="Straight Connector 106"/>
          <p:cNvCxnSpPr>
            <a:stCxn id="93" idx="2"/>
            <a:endCxn id="105" idx="0"/>
          </p:cNvCxnSpPr>
          <p:nvPr/>
        </p:nvCxnSpPr>
        <p:spPr>
          <a:xfrm>
            <a:off x="4458141" y="3283744"/>
            <a:ext cx="836344" cy="27610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8" name="Rectangle 107"/>
          <p:cNvSpPr/>
          <p:nvPr/>
        </p:nvSpPr>
        <p:spPr>
          <a:xfrm>
            <a:off x="7974886" y="2406581"/>
            <a:ext cx="561564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dirty="0">
                <a:solidFill>
                  <a:srgbClr val="000096"/>
                </a:solidFill>
              </a:rPr>
              <a:t>Books</a:t>
            </a:r>
            <a:endParaRPr lang="en-US" dirty="0"/>
          </a:p>
        </p:txBody>
      </p:sp>
      <p:sp>
        <p:nvSpPr>
          <p:cNvPr id="109" name="Rectangle 108"/>
          <p:cNvSpPr/>
          <p:nvPr/>
        </p:nvSpPr>
        <p:spPr>
          <a:xfrm>
            <a:off x="8004637" y="3000649"/>
            <a:ext cx="502061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dirty="0" smtClean="0">
                <a:solidFill>
                  <a:srgbClr val="000096"/>
                </a:solidFill>
              </a:rPr>
              <a:t>Book</a:t>
            </a:r>
            <a:endParaRPr lang="en-US" dirty="0"/>
          </a:p>
        </p:txBody>
      </p:sp>
      <p:cxnSp>
        <p:nvCxnSpPr>
          <p:cNvPr id="110" name="Straight Connector 109"/>
          <p:cNvCxnSpPr>
            <a:stCxn id="108" idx="2"/>
            <a:endCxn id="109" idx="0"/>
          </p:cNvCxnSpPr>
          <p:nvPr/>
        </p:nvCxnSpPr>
        <p:spPr>
          <a:xfrm>
            <a:off x="8255668" y="2683580"/>
            <a:ext cx="0" cy="31706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1" name="Rectangle 110"/>
          <p:cNvSpPr/>
          <p:nvPr/>
        </p:nvSpPr>
        <p:spPr>
          <a:xfrm>
            <a:off x="6739585" y="3565945"/>
            <a:ext cx="458780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dirty="0" smtClean="0">
                <a:solidFill>
                  <a:srgbClr val="000096"/>
                </a:solidFill>
              </a:rPr>
              <a:t>Title</a:t>
            </a:r>
            <a:endParaRPr lang="en-US" dirty="0"/>
          </a:p>
        </p:txBody>
      </p:sp>
      <p:sp>
        <p:nvSpPr>
          <p:cNvPr id="112" name="Rectangle 111"/>
          <p:cNvSpPr/>
          <p:nvPr/>
        </p:nvSpPr>
        <p:spPr>
          <a:xfrm>
            <a:off x="7282129" y="3559849"/>
            <a:ext cx="678968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dirty="0" smtClean="0">
                <a:solidFill>
                  <a:srgbClr val="000096"/>
                </a:solidFill>
              </a:rPr>
              <a:t>Authors</a:t>
            </a:r>
            <a:endParaRPr lang="en-US" dirty="0"/>
          </a:p>
        </p:txBody>
      </p:sp>
      <p:sp>
        <p:nvSpPr>
          <p:cNvPr id="113" name="Rectangle 112"/>
          <p:cNvSpPr/>
          <p:nvPr/>
        </p:nvSpPr>
        <p:spPr>
          <a:xfrm>
            <a:off x="7044090" y="4153917"/>
            <a:ext cx="620683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dirty="0" smtClean="0">
                <a:solidFill>
                  <a:srgbClr val="000096"/>
                </a:solidFill>
              </a:rPr>
              <a:t>Author</a:t>
            </a:r>
            <a:endParaRPr lang="en-US" dirty="0"/>
          </a:p>
        </p:txBody>
      </p:sp>
      <p:cxnSp>
        <p:nvCxnSpPr>
          <p:cNvPr id="114" name="Straight Connector 113"/>
          <p:cNvCxnSpPr>
            <a:stCxn id="109" idx="2"/>
            <a:endCxn id="111" idx="0"/>
          </p:cNvCxnSpPr>
          <p:nvPr/>
        </p:nvCxnSpPr>
        <p:spPr>
          <a:xfrm flipH="1">
            <a:off x="6968975" y="3277648"/>
            <a:ext cx="1286693" cy="28829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5" name="Straight Connector 114"/>
          <p:cNvCxnSpPr>
            <a:stCxn id="109" idx="2"/>
            <a:endCxn id="112" idx="0"/>
          </p:cNvCxnSpPr>
          <p:nvPr/>
        </p:nvCxnSpPr>
        <p:spPr>
          <a:xfrm flipH="1">
            <a:off x="7621613" y="3277648"/>
            <a:ext cx="634055" cy="28220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6" name="Rectangle 115"/>
          <p:cNvSpPr/>
          <p:nvPr/>
        </p:nvSpPr>
        <p:spPr>
          <a:xfrm>
            <a:off x="7623210" y="4147821"/>
            <a:ext cx="620683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dirty="0" smtClean="0">
                <a:solidFill>
                  <a:srgbClr val="000096"/>
                </a:solidFill>
              </a:rPr>
              <a:t>Author</a:t>
            </a:r>
            <a:endParaRPr lang="en-US" dirty="0"/>
          </a:p>
        </p:txBody>
      </p:sp>
      <p:cxnSp>
        <p:nvCxnSpPr>
          <p:cNvPr id="117" name="Straight Connector 116"/>
          <p:cNvCxnSpPr>
            <a:stCxn id="112" idx="2"/>
            <a:endCxn id="113" idx="0"/>
          </p:cNvCxnSpPr>
          <p:nvPr/>
        </p:nvCxnSpPr>
        <p:spPr>
          <a:xfrm flipH="1">
            <a:off x="7354432" y="3836848"/>
            <a:ext cx="267181" cy="31706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8" name="Straight Connector 117"/>
          <p:cNvCxnSpPr>
            <a:stCxn id="112" idx="2"/>
            <a:endCxn id="116" idx="0"/>
          </p:cNvCxnSpPr>
          <p:nvPr/>
        </p:nvCxnSpPr>
        <p:spPr>
          <a:xfrm>
            <a:off x="7621613" y="3836848"/>
            <a:ext cx="311939" cy="31097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9" name="Rectangle 118"/>
          <p:cNvSpPr/>
          <p:nvPr/>
        </p:nvSpPr>
        <p:spPr>
          <a:xfrm>
            <a:off x="8018654" y="3559849"/>
            <a:ext cx="478144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dirty="0" smtClean="0">
                <a:solidFill>
                  <a:srgbClr val="000096"/>
                </a:solidFill>
              </a:rPr>
              <a:t>Date</a:t>
            </a:r>
            <a:endParaRPr lang="en-US" dirty="0"/>
          </a:p>
        </p:txBody>
      </p:sp>
      <p:cxnSp>
        <p:nvCxnSpPr>
          <p:cNvPr id="120" name="Straight Connector 119"/>
          <p:cNvCxnSpPr>
            <a:stCxn id="109" idx="2"/>
            <a:endCxn id="119" idx="0"/>
          </p:cNvCxnSpPr>
          <p:nvPr/>
        </p:nvCxnSpPr>
        <p:spPr>
          <a:xfrm>
            <a:off x="8255668" y="3277648"/>
            <a:ext cx="2058" cy="28220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1" name="Rectangle 120"/>
          <p:cNvSpPr/>
          <p:nvPr/>
        </p:nvSpPr>
        <p:spPr>
          <a:xfrm>
            <a:off x="8597774" y="3553753"/>
            <a:ext cx="476412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dirty="0" smtClean="0">
                <a:solidFill>
                  <a:srgbClr val="000096"/>
                </a:solidFill>
              </a:rPr>
              <a:t>ISBN</a:t>
            </a:r>
            <a:endParaRPr lang="en-US" dirty="0"/>
          </a:p>
        </p:txBody>
      </p:sp>
      <p:cxnSp>
        <p:nvCxnSpPr>
          <p:cNvPr id="122" name="Straight Connector 121"/>
          <p:cNvCxnSpPr>
            <a:stCxn id="109" idx="2"/>
            <a:endCxn id="121" idx="0"/>
          </p:cNvCxnSpPr>
          <p:nvPr/>
        </p:nvCxnSpPr>
        <p:spPr>
          <a:xfrm>
            <a:off x="8255668" y="3277648"/>
            <a:ext cx="580312" cy="27610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3" name="Rectangle 122"/>
          <p:cNvSpPr/>
          <p:nvPr/>
        </p:nvSpPr>
        <p:spPr>
          <a:xfrm>
            <a:off x="9140318" y="3547657"/>
            <a:ext cx="766557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dirty="0" smtClean="0">
                <a:solidFill>
                  <a:srgbClr val="000096"/>
                </a:solidFill>
              </a:rPr>
              <a:t>Publisher</a:t>
            </a:r>
            <a:endParaRPr lang="en-US" dirty="0"/>
          </a:p>
        </p:txBody>
      </p:sp>
      <p:cxnSp>
        <p:nvCxnSpPr>
          <p:cNvPr id="125" name="Straight Connector 124"/>
          <p:cNvCxnSpPr>
            <a:stCxn id="109" idx="2"/>
            <a:endCxn id="123" idx="0"/>
          </p:cNvCxnSpPr>
          <p:nvPr/>
        </p:nvCxnSpPr>
        <p:spPr>
          <a:xfrm>
            <a:off x="8255668" y="3277648"/>
            <a:ext cx="1267929" cy="27000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6" name="Right Arrow 125"/>
          <p:cNvSpPr/>
          <p:nvPr/>
        </p:nvSpPr>
        <p:spPr>
          <a:xfrm>
            <a:off x="9864265" y="2477711"/>
            <a:ext cx="633984" cy="27699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7" name="TextBox 126"/>
          <p:cNvSpPr txBox="1"/>
          <p:nvPr/>
        </p:nvSpPr>
        <p:spPr>
          <a:xfrm>
            <a:off x="10653919" y="2305151"/>
            <a:ext cx="81355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c</a:t>
            </a:r>
            <a:r>
              <a:rPr lang="en-US" sz="1200" dirty="0" smtClean="0"/>
              <a:t>ontinued</a:t>
            </a:r>
          </a:p>
          <a:p>
            <a:r>
              <a:rPr lang="en-US" sz="1200" dirty="0"/>
              <a:t>o</a:t>
            </a:r>
            <a:r>
              <a:rPr lang="en-US" sz="1200" dirty="0" smtClean="0"/>
              <a:t>n next</a:t>
            </a:r>
          </a:p>
          <a:p>
            <a:r>
              <a:rPr lang="en-US" sz="1200" dirty="0" smtClean="0"/>
              <a:t>slide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67011576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Alternate view </a:t>
            </a:r>
            <a:r>
              <a:rPr lang="en-US" dirty="0" smtClean="0"/>
              <a:t>(cont.)</a:t>
            </a:r>
            <a:endParaRPr lang="en-US" dirty="0"/>
          </a:p>
        </p:txBody>
      </p:sp>
      <p:sp>
        <p:nvSpPr>
          <p:cNvPr id="54" name="Rectangle 53"/>
          <p:cNvSpPr/>
          <p:nvPr/>
        </p:nvSpPr>
        <p:spPr>
          <a:xfrm>
            <a:off x="3998744" y="2388293"/>
            <a:ext cx="561564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dirty="0">
                <a:solidFill>
                  <a:srgbClr val="000096"/>
                </a:solidFill>
              </a:rPr>
              <a:t>Books</a:t>
            </a:r>
            <a:endParaRPr lang="en-US" dirty="0"/>
          </a:p>
        </p:txBody>
      </p:sp>
      <p:sp>
        <p:nvSpPr>
          <p:cNvPr id="55" name="Rectangle 54"/>
          <p:cNvSpPr/>
          <p:nvPr/>
        </p:nvSpPr>
        <p:spPr>
          <a:xfrm>
            <a:off x="2358191" y="2982361"/>
            <a:ext cx="502061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dirty="0" smtClean="0">
                <a:solidFill>
                  <a:srgbClr val="000096"/>
                </a:solidFill>
              </a:rPr>
              <a:t>Book</a:t>
            </a:r>
            <a:endParaRPr lang="en-US" dirty="0"/>
          </a:p>
        </p:txBody>
      </p:sp>
      <p:cxnSp>
        <p:nvCxnSpPr>
          <p:cNvPr id="56" name="Straight Connector 55"/>
          <p:cNvCxnSpPr>
            <a:stCxn id="54" idx="2"/>
            <a:endCxn id="55" idx="0"/>
          </p:cNvCxnSpPr>
          <p:nvPr/>
        </p:nvCxnSpPr>
        <p:spPr>
          <a:xfrm flipH="1">
            <a:off x="2609222" y="2665292"/>
            <a:ext cx="1670304" cy="31706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Rectangle 56"/>
          <p:cNvSpPr/>
          <p:nvPr/>
        </p:nvSpPr>
        <p:spPr>
          <a:xfrm>
            <a:off x="1276019" y="3547657"/>
            <a:ext cx="458780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dirty="0" smtClean="0">
                <a:solidFill>
                  <a:srgbClr val="000096"/>
                </a:solidFill>
              </a:rPr>
              <a:t>Title</a:t>
            </a:r>
            <a:endParaRPr lang="en-US" dirty="0"/>
          </a:p>
        </p:txBody>
      </p:sp>
      <p:sp>
        <p:nvSpPr>
          <p:cNvPr id="58" name="Rectangle 57"/>
          <p:cNvSpPr/>
          <p:nvPr/>
        </p:nvSpPr>
        <p:spPr>
          <a:xfrm>
            <a:off x="1818563" y="3541561"/>
            <a:ext cx="678968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dirty="0" smtClean="0">
                <a:solidFill>
                  <a:srgbClr val="000096"/>
                </a:solidFill>
              </a:rPr>
              <a:t>Authors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2556179" y="3547657"/>
            <a:ext cx="478144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dirty="0" smtClean="0">
                <a:solidFill>
                  <a:srgbClr val="000096"/>
                </a:solidFill>
              </a:rPr>
              <a:t>Date</a:t>
            </a:r>
            <a:endParaRPr lang="en-US" dirty="0"/>
          </a:p>
        </p:txBody>
      </p:sp>
      <p:sp>
        <p:nvSpPr>
          <p:cNvPr id="62" name="Rectangle 61"/>
          <p:cNvSpPr/>
          <p:nvPr/>
        </p:nvSpPr>
        <p:spPr>
          <a:xfrm>
            <a:off x="3123107" y="3553753"/>
            <a:ext cx="476412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dirty="0" smtClean="0">
                <a:solidFill>
                  <a:srgbClr val="000096"/>
                </a:solidFill>
              </a:rPr>
              <a:t>ISBN</a:t>
            </a:r>
            <a:endParaRPr lang="en-US" dirty="0"/>
          </a:p>
        </p:txBody>
      </p:sp>
      <p:sp>
        <p:nvSpPr>
          <p:cNvPr id="63" name="Rectangle 62"/>
          <p:cNvSpPr/>
          <p:nvPr/>
        </p:nvSpPr>
        <p:spPr>
          <a:xfrm>
            <a:off x="3690035" y="3559849"/>
            <a:ext cx="766557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dirty="0" smtClean="0">
                <a:solidFill>
                  <a:srgbClr val="000096"/>
                </a:solidFill>
              </a:rPr>
              <a:t>Publisher</a:t>
            </a:r>
            <a:endParaRPr lang="en-US" dirty="0"/>
          </a:p>
        </p:txBody>
      </p:sp>
      <p:cxnSp>
        <p:nvCxnSpPr>
          <p:cNvPr id="64" name="Straight Connector 63"/>
          <p:cNvCxnSpPr>
            <a:stCxn id="55" idx="2"/>
            <a:endCxn id="57" idx="0"/>
          </p:cNvCxnSpPr>
          <p:nvPr/>
        </p:nvCxnSpPr>
        <p:spPr>
          <a:xfrm flipH="1">
            <a:off x="1505409" y="3259360"/>
            <a:ext cx="1103813" cy="28829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Connector 64"/>
          <p:cNvCxnSpPr>
            <a:stCxn id="55" idx="2"/>
            <a:endCxn id="58" idx="0"/>
          </p:cNvCxnSpPr>
          <p:nvPr/>
        </p:nvCxnSpPr>
        <p:spPr>
          <a:xfrm flipH="1">
            <a:off x="2158047" y="3259360"/>
            <a:ext cx="451175" cy="28220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Connector 65"/>
          <p:cNvCxnSpPr>
            <a:stCxn id="55" idx="2"/>
            <a:endCxn id="61" idx="0"/>
          </p:cNvCxnSpPr>
          <p:nvPr/>
        </p:nvCxnSpPr>
        <p:spPr>
          <a:xfrm>
            <a:off x="2609222" y="3259360"/>
            <a:ext cx="186029" cy="28829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Connector 66"/>
          <p:cNvCxnSpPr>
            <a:stCxn id="55" idx="2"/>
            <a:endCxn id="62" idx="0"/>
          </p:cNvCxnSpPr>
          <p:nvPr/>
        </p:nvCxnSpPr>
        <p:spPr>
          <a:xfrm>
            <a:off x="2609222" y="3259360"/>
            <a:ext cx="752091" cy="29439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Connector 67"/>
          <p:cNvCxnSpPr>
            <a:stCxn id="55" idx="2"/>
            <a:endCxn id="63" idx="0"/>
          </p:cNvCxnSpPr>
          <p:nvPr/>
        </p:nvCxnSpPr>
        <p:spPr>
          <a:xfrm>
            <a:off x="2609222" y="3259360"/>
            <a:ext cx="1464092" cy="30048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9" name="Rectangle 68"/>
          <p:cNvSpPr/>
          <p:nvPr/>
        </p:nvSpPr>
        <p:spPr>
          <a:xfrm>
            <a:off x="5168447" y="2976265"/>
            <a:ext cx="502061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dirty="0" smtClean="0">
                <a:solidFill>
                  <a:srgbClr val="000096"/>
                </a:solidFill>
              </a:rPr>
              <a:t>Book</a:t>
            </a:r>
            <a:endParaRPr lang="en-US" dirty="0"/>
          </a:p>
        </p:txBody>
      </p:sp>
      <p:cxnSp>
        <p:nvCxnSpPr>
          <p:cNvPr id="71" name="Straight Connector 70"/>
          <p:cNvCxnSpPr>
            <a:stCxn id="54" idx="2"/>
            <a:endCxn id="69" idx="0"/>
          </p:cNvCxnSpPr>
          <p:nvPr/>
        </p:nvCxnSpPr>
        <p:spPr>
          <a:xfrm>
            <a:off x="4279526" y="2665292"/>
            <a:ext cx="1139952" cy="31097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3" name="TextBox 72"/>
          <p:cNvSpPr txBox="1"/>
          <p:nvPr/>
        </p:nvSpPr>
        <p:spPr>
          <a:xfrm>
            <a:off x="7525121" y="2768922"/>
            <a:ext cx="262596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and so forth, filling in the second Book then the third Book</a:t>
            </a:r>
            <a:endParaRPr lang="en-US" dirty="0"/>
          </a:p>
        </p:txBody>
      </p:sp>
      <p:sp>
        <p:nvSpPr>
          <p:cNvPr id="77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r>
              <a:rPr lang="en-US" dirty="0" smtClean="0"/>
              <a:t>17</a:t>
            </a:r>
            <a:endParaRPr lang="en-US" dirty="0"/>
          </a:p>
        </p:txBody>
      </p:sp>
      <p:sp>
        <p:nvSpPr>
          <p:cNvPr id="3" name="Right Arrow 2"/>
          <p:cNvSpPr/>
          <p:nvPr/>
        </p:nvSpPr>
        <p:spPr>
          <a:xfrm>
            <a:off x="6278880" y="3011351"/>
            <a:ext cx="1170432" cy="39021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1562475" y="4135534"/>
            <a:ext cx="620683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dirty="0" smtClean="0">
                <a:solidFill>
                  <a:srgbClr val="000096"/>
                </a:solidFill>
              </a:rPr>
              <a:t>Author</a:t>
            </a:r>
            <a:endParaRPr lang="en-US" dirty="0"/>
          </a:p>
        </p:txBody>
      </p:sp>
      <p:sp>
        <p:nvSpPr>
          <p:cNvPr id="72" name="Rectangle 71"/>
          <p:cNvSpPr/>
          <p:nvPr/>
        </p:nvSpPr>
        <p:spPr>
          <a:xfrm>
            <a:off x="2141595" y="4129438"/>
            <a:ext cx="620683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dirty="0" smtClean="0">
                <a:solidFill>
                  <a:srgbClr val="000096"/>
                </a:solidFill>
              </a:rPr>
              <a:t>Author</a:t>
            </a:r>
            <a:endParaRPr lang="en-US" dirty="0"/>
          </a:p>
        </p:txBody>
      </p:sp>
      <p:cxnSp>
        <p:nvCxnSpPr>
          <p:cNvPr id="90" name="Straight Connector 89"/>
          <p:cNvCxnSpPr>
            <a:endCxn id="70" idx="0"/>
          </p:cNvCxnSpPr>
          <p:nvPr/>
        </p:nvCxnSpPr>
        <p:spPr>
          <a:xfrm flipH="1">
            <a:off x="1872817" y="3818465"/>
            <a:ext cx="267181" cy="31706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Straight Connector 105"/>
          <p:cNvCxnSpPr>
            <a:endCxn id="72" idx="0"/>
          </p:cNvCxnSpPr>
          <p:nvPr/>
        </p:nvCxnSpPr>
        <p:spPr>
          <a:xfrm>
            <a:off x="2139998" y="3818465"/>
            <a:ext cx="311939" cy="31097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8313877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Last step: add the last Book’s Publisher</a:t>
            </a:r>
          </a:p>
        </p:txBody>
      </p:sp>
      <p:sp>
        <p:nvSpPr>
          <p:cNvPr id="3" name="Rectangle 2"/>
          <p:cNvSpPr/>
          <p:nvPr/>
        </p:nvSpPr>
        <p:spPr>
          <a:xfrm>
            <a:off x="5669048" y="1690688"/>
            <a:ext cx="561564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dirty="0">
                <a:solidFill>
                  <a:srgbClr val="000096"/>
                </a:solidFill>
              </a:rPr>
              <a:t>Books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2455727" y="2284756"/>
            <a:ext cx="502061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dirty="0" smtClean="0">
                <a:solidFill>
                  <a:srgbClr val="000096"/>
                </a:solidFill>
              </a:rPr>
              <a:t>Book</a:t>
            </a:r>
            <a:endParaRPr lang="en-US" dirty="0"/>
          </a:p>
        </p:txBody>
      </p:sp>
      <p:cxnSp>
        <p:nvCxnSpPr>
          <p:cNvPr id="5" name="Straight Connector 4"/>
          <p:cNvCxnSpPr>
            <a:stCxn id="3" idx="2"/>
            <a:endCxn id="4" idx="0"/>
          </p:cNvCxnSpPr>
          <p:nvPr/>
        </p:nvCxnSpPr>
        <p:spPr>
          <a:xfrm flipH="1">
            <a:off x="2706758" y="1967687"/>
            <a:ext cx="3243072" cy="31706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ctangle 5"/>
          <p:cNvSpPr/>
          <p:nvPr/>
        </p:nvSpPr>
        <p:spPr>
          <a:xfrm>
            <a:off x="1373555" y="2850052"/>
            <a:ext cx="458780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dirty="0" smtClean="0">
                <a:solidFill>
                  <a:srgbClr val="000096"/>
                </a:solidFill>
              </a:rPr>
              <a:t>Title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1916099" y="2843956"/>
            <a:ext cx="678968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dirty="0" smtClean="0">
                <a:solidFill>
                  <a:srgbClr val="000096"/>
                </a:solidFill>
              </a:rPr>
              <a:t>Authors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2653715" y="2850052"/>
            <a:ext cx="478144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dirty="0" smtClean="0">
                <a:solidFill>
                  <a:srgbClr val="000096"/>
                </a:solidFill>
              </a:rPr>
              <a:t>Date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3220643" y="2856148"/>
            <a:ext cx="476412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dirty="0" smtClean="0">
                <a:solidFill>
                  <a:srgbClr val="000096"/>
                </a:solidFill>
              </a:rPr>
              <a:t>ISBN</a:t>
            </a: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3787571" y="2862244"/>
            <a:ext cx="766557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dirty="0" smtClean="0">
                <a:solidFill>
                  <a:srgbClr val="000096"/>
                </a:solidFill>
              </a:rPr>
              <a:t>Publisher</a:t>
            </a:r>
            <a:endParaRPr lang="en-US" dirty="0"/>
          </a:p>
        </p:txBody>
      </p:sp>
      <p:cxnSp>
        <p:nvCxnSpPr>
          <p:cNvPr id="13" name="Straight Connector 12"/>
          <p:cNvCxnSpPr>
            <a:stCxn id="4" idx="2"/>
            <a:endCxn id="6" idx="0"/>
          </p:cNvCxnSpPr>
          <p:nvPr/>
        </p:nvCxnSpPr>
        <p:spPr>
          <a:xfrm flipH="1">
            <a:off x="1602945" y="2561755"/>
            <a:ext cx="1103813" cy="28829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>
            <a:stCxn id="4" idx="2"/>
            <a:endCxn id="7" idx="0"/>
          </p:cNvCxnSpPr>
          <p:nvPr/>
        </p:nvCxnSpPr>
        <p:spPr>
          <a:xfrm flipH="1">
            <a:off x="2255583" y="2561755"/>
            <a:ext cx="451175" cy="28220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>
            <a:stCxn id="4" idx="2"/>
            <a:endCxn id="10" idx="0"/>
          </p:cNvCxnSpPr>
          <p:nvPr/>
        </p:nvCxnSpPr>
        <p:spPr>
          <a:xfrm>
            <a:off x="2706758" y="2561755"/>
            <a:ext cx="186029" cy="28829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>
            <a:stCxn id="4" idx="2"/>
            <a:endCxn id="11" idx="0"/>
          </p:cNvCxnSpPr>
          <p:nvPr/>
        </p:nvCxnSpPr>
        <p:spPr>
          <a:xfrm>
            <a:off x="2706758" y="2561755"/>
            <a:ext cx="752091" cy="29439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>
            <a:stCxn id="4" idx="2"/>
            <a:endCxn id="12" idx="0"/>
          </p:cNvCxnSpPr>
          <p:nvPr/>
        </p:nvCxnSpPr>
        <p:spPr>
          <a:xfrm>
            <a:off x="2706758" y="2561755"/>
            <a:ext cx="1464092" cy="30048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Rectangle 19"/>
          <p:cNvSpPr/>
          <p:nvPr/>
        </p:nvSpPr>
        <p:spPr>
          <a:xfrm>
            <a:off x="5752386" y="2284756"/>
            <a:ext cx="502061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dirty="0" smtClean="0">
                <a:solidFill>
                  <a:srgbClr val="000096"/>
                </a:solidFill>
              </a:rPr>
              <a:t>Book</a:t>
            </a:r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>
            <a:off x="4670214" y="2850052"/>
            <a:ext cx="458780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dirty="0" smtClean="0">
                <a:solidFill>
                  <a:srgbClr val="000096"/>
                </a:solidFill>
              </a:rPr>
              <a:t>Title</a:t>
            </a:r>
            <a:endParaRPr lang="en-US" dirty="0"/>
          </a:p>
        </p:txBody>
      </p:sp>
      <p:sp>
        <p:nvSpPr>
          <p:cNvPr id="22" name="Rectangle 21"/>
          <p:cNvSpPr/>
          <p:nvPr/>
        </p:nvSpPr>
        <p:spPr>
          <a:xfrm>
            <a:off x="5212758" y="2843956"/>
            <a:ext cx="678968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dirty="0" smtClean="0">
                <a:solidFill>
                  <a:srgbClr val="000096"/>
                </a:solidFill>
              </a:rPr>
              <a:t>Authors</a:t>
            </a:r>
            <a:endParaRPr lang="en-US" dirty="0"/>
          </a:p>
        </p:txBody>
      </p:sp>
      <p:sp>
        <p:nvSpPr>
          <p:cNvPr id="24" name="Rectangle 23"/>
          <p:cNvSpPr/>
          <p:nvPr/>
        </p:nvSpPr>
        <p:spPr>
          <a:xfrm>
            <a:off x="1585215" y="3435075"/>
            <a:ext cx="620683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dirty="0" smtClean="0">
                <a:solidFill>
                  <a:srgbClr val="000096"/>
                </a:solidFill>
              </a:rPr>
              <a:t>Author</a:t>
            </a:r>
            <a:endParaRPr lang="en-US" dirty="0"/>
          </a:p>
        </p:txBody>
      </p:sp>
      <p:sp>
        <p:nvSpPr>
          <p:cNvPr id="25" name="Rectangle 24"/>
          <p:cNvSpPr/>
          <p:nvPr/>
        </p:nvSpPr>
        <p:spPr>
          <a:xfrm>
            <a:off x="5950374" y="2850052"/>
            <a:ext cx="478144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dirty="0" smtClean="0">
                <a:solidFill>
                  <a:srgbClr val="000096"/>
                </a:solidFill>
              </a:rPr>
              <a:t>Date</a:t>
            </a:r>
            <a:endParaRPr lang="en-US" dirty="0"/>
          </a:p>
        </p:txBody>
      </p:sp>
      <p:sp>
        <p:nvSpPr>
          <p:cNvPr id="26" name="Rectangle 25"/>
          <p:cNvSpPr/>
          <p:nvPr/>
        </p:nvSpPr>
        <p:spPr>
          <a:xfrm>
            <a:off x="6517302" y="2856148"/>
            <a:ext cx="476412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dirty="0" smtClean="0">
                <a:solidFill>
                  <a:srgbClr val="000096"/>
                </a:solidFill>
              </a:rPr>
              <a:t>ISBN</a:t>
            </a:r>
            <a:endParaRPr lang="en-US" dirty="0"/>
          </a:p>
        </p:txBody>
      </p:sp>
      <p:sp>
        <p:nvSpPr>
          <p:cNvPr id="27" name="Rectangle 26"/>
          <p:cNvSpPr/>
          <p:nvPr/>
        </p:nvSpPr>
        <p:spPr>
          <a:xfrm>
            <a:off x="7084230" y="2862244"/>
            <a:ext cx="766557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dirty="0" smtClean="0">
                <a:solidFill>
                  <a:srgbClr val="000096"/>
                </a:solidFill>
              </a:rPr>
              <a:t>Publisher</a:t>
            </a:r>
            <a:endParaRPr lang="en-US" dirty="0"/>
          </a:p>
        </p:txBody>
      </p:sp>
      <p:cxnSp>
        <p:nvCxnSpPr>
          <p:cNvPr id="28" name="Straight Connector 27"/>
          <p:cNvCxnSpPr>
            <a:stCxn id="20" idx="2"/>
            <a:endCxn id="21" idx="0"/>
          </p:cNvCxnSpPr>
          <p:nvPr/>
        </p:nvCxnSpPr>
        <p:spPr>
          <a:xfrm flipH="1">
            <a:off x="4899604" y="2561755"/>
            <a:ext cx="1103813" cy="28829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>
            <a:stCxn id="20" idx="2"/>
            <a:endCxn id="22" idx="0"/>
          </p:cNvCxnSpPr>
          <p:nvPr/>
        </p:nvCxnSpPr>
        <p:spPr>
          <a:xfrm flipH="1">
            <a:off x="5552242" y="2561755"/>
            <a:ext cx="451175" cy="28220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>
            <a:stCxn id="20" idx="2"/>
            <a:endCxn id="25" idx="0"/>
          </p:cNvCxnSpPr>
          <p:nvPr/>
        </p:nvCxnSpPr>
        <p:spPr>
          <a:xfrm>
            <a:off x="6003417" y="2561755"/>
            <a:ext cx="186029" cy="28829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>
            <a:stCxn id="20" idx="2"/>
            <a:endCxn id="26" idx="0"/>
          </p:cNvCxnSpPr>
          <p:nvPr/>
        </p:nvCxnSpPr>
        <p:spPr>
          <a:xfrm>
            <a:off x="6003417" y="2561755"/>
            <a:ext cx="752091" cy="29439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>
            <a:stCxn id="20" idx="2"/>
            <a:endCxn id="27" idx="0"/>
          </p:cNvCxnSpPr>
          <p:nvPr/>
        </p:nvCxnSpPr>
        <p:spPr>
          <a:xfrm>
            <a:off x="6003417" y="2561755"/>
            <a:ext cx="1464092" cy="30048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Rectangle 32"/>
          <p:cNvSpPr/>
          <p:nvPr/>
        </p:nvSpPr>
        <p:spPr>
          <a:xfrm>
            <a:off x="9099090" y="2278660"/>
            <a:ext cx="502061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dirty="0" smtClean="0">
                <a:solidFill>
                  <a:srgbClr val="000096"/>
                </a:solidFill>
              </a:rPr>
              <a:t>Book</a:t>
            </a:r>
            <a:endParaRPr lang="en-US" dirty="0"/>
          </a:p>
        </p:txBody>
      </p:sp>
      <p:sp>
        <p:nvSpPr>
          <p:cNvPr id="34" name="Rectangle 33"/>
          <p:cNvSpPr/>
          <p:nvPr/>
        </p:nvSpPr>
        <p:spPr>
          <a:xfrm>
            <a:off x="8016918" y="2843956"/>
            <a:ext cx="458780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dirty="0" smtClean="0">
                <a:solidFill>
                  <a:srgbClr val="000096"/>
                </a:solidFill>
              </a:rPr>
              <a:t>Title</a:t>
            </a:r>
            <a:endParaRPr lang="en-US" dirty="0"/>
          </a:p>
        </p:txBody>
      </p:sp>
      <p:sp>
        <p:nvSpPr>
          <p:cNvPr id="35" name="Rectangle 34"/>
          <p:cNvSpPr/>
          <p:nvPr/>
        </p:nvSpPr>
        <p:spPr>
          <a:xfrm>
            <a:off x="8559462" y="2837860"/>
            <a:ext cx="678968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dirty="0" smtClean="0">
                <a:solidFill>
                  <a:srgbClr val="000096"/>
                </a:solidFill>
              </a:rPr>
              <a:t>Authors</a:t>
            </a:r>
            <a:endParaRPr lang="en-US" dirty="0"/>
          </a:p>
        </p:txBody>
      </p:sp>
      <p:cxnSp>
        <p:nvCxnSpPr>
          <p:cNvPr id="36" name="Straight Connector 35"/>
          <p:cNvCxnSpPr/>
          <p:nvPr/>
        </p:nvCxnSpPr>
        <p:spPr>
          <a:xfrm>
            <a:off x="8898946" y="3114859"/>
            <a:ext cx="0" cy="31706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Rectangle 36"/>
          <p:cNvSpPr/>
          <p:nvPr/>
        </p:nvSpPr>
        <p:spPr>
          <a:xfrm>
            <a:off x="8589647" y="3431928"/>
            <a:ext cx="620683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dirty="0" smtClean="0">
                <a:solidFill>
                  <a:srgbClr val="000096"/>
                </a:solidFill>
              </a:rPr>
              <a:t>Author</a:t>
            </a:r>
            <a:endParaRPr lang="en-US" dirty="0"/>
          </a:p>
        </p:txBody>
      </p:sp>
      <p:sp>
        <p:nvSpPr>
          <p:cNvPr id="38" name="Rectangle 37"/>
          <p:cNvSpPr/>
          <p:nvPr/>
        </p:nvSpPr>
        <p:spPr>
          <a:xfrm>
            <a:off x="9297078" y="2843956"/>
            <a:ext cx="478144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dirty="0" smtClean="0">
                <a:solidFill>
                  <a:srgbClr val="000096"/>
                </a:solidFill>
              </a:rPr>
              <a:t>Date</a:t>
            </a:r>
            <a:endParaRPr lang="en-US" dirty="0"/>
          </a:p>
        </p:txBody>
      </p:sp>
      <p:sp>
        <p:nvSpPr>
          <p:cNvPr id="39" name="Rectangle 38"/>
          <p:cNvSpPr/>
          <p:nvPr/>
        </p:nvSpPr>
        <p:spPr>
          <a:xfrm>
            <a:off x="9864006" y="2850052"/>
            <a:ext cx="476412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dirty="0" smtClean="0">
                <a:solidFill>
                  <a:srgbClr val="000096"/>
                </a:solidFill>
              </a:rPr>
              <a:t>ISBN</a:t>
            </a:r>
            <a:endParaRPr lang="en-US" dirty="0"/>
          </a:p>
        </p:txBody>
      </p:sp>
      <p:cxnSp>
        <p:nvCxnSpPr>
          <p:cNvPr id="41" name="Straight Connector 40"/>
          <p:cNvCxnSpPr>
            <a:stCxn id="33" idx="2"/>
            <a:endCxn id="34" idx="0"/>
          </p:cNvCxnSpPr>
          <p:nvPr/>
        </p:nvCxnSpPr>
        <p:spPr>
          <a:xfrm flipH="1">
            <a:off x="8246308" y="2555659"/>
            <a:ext cx="1103813" cy="28829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>
            <a:stCxn id="33" idx="2"/>
            <a:endCxn id="35" idx="0"/>
          </p:cNvCxnSpPr>
          <p:nvPr/>
        </p:nvCxnSpPr>
        <p:spPr>
          <a:xfrm flipH="1">
            <a:off x="8898946" y="2555659"/>
            <a:ext cx="451175" cy="28220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>
            <a:stCxn id="33" idx="2"/>
            <a:endCxn id="38" idx="0"/>
          </p:cNvCxnSpPr>
          <p:nvPr/>
        </p:nvCxnSpPr>
        <p:spPr>
          <a:xfrm>
            <a:off x="9350121" y="2555659"/>
            <a:ext cx="186029" cy="28829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>
            <a:stCxn id="33" idx="2"/>
            <a:endCxn id="39" idx="0"/>
          </p:cNvCxnSpPr>
          <p:nvPr/>
        </p:nvCxnSpPr>
        <p:spPr>
          <a:xfrm>
            <a:off x="9350121" y="2555659"/>
            <a:ext cx="752091" cy="29439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/>
          <p:cNvCxnSpPr>
            <a:stCxn id="3" idx="2"/>
            <a:endCxn id="20" idx="0"/>
          </p:cNvCxnSpPr>
          <p:nvPr/>
        </p:nvCxnSpPr>
        <p:spPr>
          <a:xfrm>
            <a:off x="5949830" y="1967687"/>
            <a:ext cx="53587" cy="31706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/>
          <p:cNvCxnSpPr>
            <a:stCxn id="3" idx="2"/>
            <a:endCxn id="33" idx="0"/>
          </p:cNvCxnSpPr>
          <p:nvPr/>
        </p:nvCxnSpPr>
        <p:spPr>
          <a:xfrm>
            <a:off x="5949830" y="1967687"/>
            <a:ext cx="3400291" cy="31097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Rectangle 49"/>
          <p:cNvSpPr/>
          <p:nvPr/>
        </p:nvSpPr>
        <p:spPr>
          <a:xfrm>
            <a:off x="5662952" y="4586288"/>
            <a:ext cx="561564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dirty="0">
                <a:solidFill>
                  <a:srgbClr val="000096"/>
                </a:solidFill>
              </a:rPr>
              <a:t>Books</a:t>
            </a:r>
            <a:endParaRPr lang="en-US" dirty="0"/>
          </a:p>
        </p:txBody>
      </p:sp>
      <p:sp>
        <p:nvSpPr>
          <p:cNvPr id="51" name="Rectangle 50"/>
          <p:cNvSpPr/>
          <p:nvPr/>
        </p:nvSpPr>
        <p:spPr>
          <a:xfrm>
            <a:off x="2449631" y="5180356"/>
            <a:ext cx="502061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dirty="0" smtClean="0">
                <a:solidFill>
                  <a:srgbClr val="000096"/>
                </a:solidFill>
              </a:rPr>
              <a:t>Book</a:t>
            </a:r>
            <a:endParaRPr lang="en-US" dirty="0"/>
          </a:p>
        </p:txBody>
      </p:sp>
      <p:cxnSp>
        <p:nvCxnSpPr>
          <p:cNvPr id="52" name="Straight Connector 51"/>
          <p:cNvCxnSpPr>
            <a:stCxn id="50" idx="2"/>
            <a:endCxn id="51" idx="0"/>
          </p:cNvCxnSpPr>
          <p:nvPr/>
        </p:nvCxnSpPr>
        <p:spPr>
          <a:xfrm flipH="1">
            <a:off x="2700662" y="4863287"/>
            <a:ext cx="3243072" cy="31706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Rectangle 52"/>
          <p:cNvSpPr/>
          <p:nvPr/>
        </p:nvSpPr>
        <p:spPr>
          <a:xfrm>
            <a:off x="1367459" y="5745652"/>
            <a:ext cx="458780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dirty="0" smtClean="0">
                <a:solidFill>
                  <a:srgbClr val="000096"/>
                </a:solidFill>
              </a:rPr>
              <a:t>Title</a:t>
            </a:r>
            <a:endParaRPr lang="en-US" dirty="0"/>
          </a:p>
        </p:txBody>
      </p:sp>
      <p:sp>
        <p:nvSpPr>
          <p:cNvPr id="54" name="Rectangle 53"/>
          <p:cNvSpPr/>
          <p:nvPr/>
        </p:nvSpPr>
        <p:spPr>
          <a:xfrm>
            <a:off x="1910003" y="5739556"/>
            <a:ext cx="678968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dirty="0" smtClean="0">
                <a:solidFill>
                  <a:srgbClr val="000096"/>
                </a:solidFill>
              </a:rPr>
              <a:t>Authors</a:t>
            </a:r>
            <a:endParaRPr lang="en-US" dirty="0"/>
          </a:p>
        </p:txBody>
      </p:sp>
      <p:sp>
        <p:nvSpPr>
          <p:cNvPr id="57" name="Rectangle 56"/>
          <p:cNvSpPr/>
          <p:nvPr/>
        </p:nvSpPr>
        <p:spPr>
          <a:xfrm>
            <a:off x="2647619" y="5745652"/>
            <a:ext cx="478144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dirty="0" smtClean="0">
                <a:solidFill>
                  <a:srgbClr val="000096"/>
                </a:solidFill>
              </a:rPr>
              <a:t>Date</a:t>
            </a:r>
            <a:endParaRPr lang="en-US" dirty="0"/>
          </a:p>
        </p:txBody>
      </p:sp>
      <p:sp>
        <p:nvSpPr>
          <p:cNvPr id="58" name="Rectangle 57"/>
          <p:cNvSpPr/>
          <p:nvPr/>
        </p:nvSpPr>
        <p:spPr>
          <a:xfrm>
            <a:off x="3214547" y="5751748"/>
            <a:ext cx="476412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dirty="0" smtClean="0">
                <a:solidFill>
                  <a:srgbClr val="000096"/>
                </a:solidFill>
              </a:rPr>
              <a:t>ISBN</a:t>
            </a:r>
            <a:endParaRPr lang="en-US" dirty="0"/>
          </a:p>
        </p:txBody>
      </p:sp>
      <p:sp>
        <p:nvSpPr>
          <p:cNvPr id="59" name="Rectangle 58"/>
          <p:cNvSpPr/>
          <p:nvPr/>
        </p:nvSpPr>
        <p:spPr>
          <a:xfrm>
            <a:off x="3781475" y="5757844"/>
            <a:ext cx="766557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dirty="0" smtClean="0">
                <a:solidFill>
                  <a:srgbClr val="000096"/>
                </a:solidFill>
              </a:rPr>
              <a:t>Publisher</a:t>
            </a:r>
            <a:endParaRPr lang="en-US" dirty="0"/>
          </a:p>
        </p:txBody>
      </p:sp>
      <p:cxnSp>
        <p:nvCxnSpPr>
          <p:cNvPr id="60" name="Straight Connector 59"/>
          <p:cNvCxnSpPr>
            <a:stCxn id="51" idx="2"/>
            <a:endCxn id="53" idx="0"/>
          </p:cNvCxnSpPr>
          <p:nvPr/>
        </p:nvCxnSpPr>
        <p:spPr>
          <a:xfrm flipH="1">
            <a:off x="1596849" y="5457355"/>
            <a:ext cx="1103813" cy="28829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Connector 60"/>
          <p:cNvCxnSpPr>
            <a:stCxn id="51" idx="2"/>
            <a:endCxn id="54" idx="0"/>
          </p:cNvCxnSpPr>
          <p:nvPr/>
        </p:nvCxnSpPr>
        <p:spPr>
          <a:xfrm flipH="1">
            <a:off x="2249487" y="5457355"/>
            <a:ext cx="451175" cy="28220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/>
          <p:cNvCxnSpPr>
            <a:stCxn id="51" idx="2"/>
            <a:endCxn id="57" idx="0"/>
          </p:cNvCxnSpPr>
          <p:nvPr/>
        </p:nvCxnSpPr>
        <p:spPr>
          <a:xfrm>
            <a:off x="2700662" y="5457355"/>
            <a:ext cx="186029" cy="28829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62"/>
          <p:cNvCxnSpPr>
            <a:stCxn id="51" idx="2"/>
            <a:endCxn id="58" idx="0"/>
          </p:cNvCxnSpPr>
          <p:nvPr/>
        </p:nvCxnSpPr>
        <p:spPr>
          <a:xfrm>
            <a:off x="2700662" y="5457355"/>
            <a:ext cx="752091" cy="29439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Connector 63"/>
          <p:cNvCxnSpPr>
            <a:stCxn id="51" idx="2"/>
            <a:endCxn id="59" idx="0"/>
          </p:cNvCxnSpPr>
          <p:nvPr/>
        </p:nvCxnSpPr>
        <p:spPr>
          <a:xfrm>
            <a:off x="2700662" y="5457355"/>
            <a:ext cx="1464092" cy="30048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Rectangle 64"/>
          <p:cNvSpPr/>
          <p:nvPr/>
        </p:nvSpPr>
        <p:spPr>
          <a:xfrm>
            <a:off x="5746290" y="5180356"/>
            <a:ext cx="502061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dirty="0" smtClean="0">
                <a:solidFill>
                  <a:srgbClr val="000096"/>
                </a:solidFill>
              </a:rPr>
              <a:t>Book</a:t>
            </a:r>
            <a:endParaRPr lang="en-US" dirty="0"/>
          </a:p>
        </p:txBody>
      </p:sp>
      <p:sp>
        <p:nvSpPr>
          <p:cNvPr id="66" name="Rectangle 65"/>
          <p:cNvSpPr/>
          <p:nvPr/>
        </p:nvSpPr>
        <p:spPr>
          <a:xfrm>
            <a:off x="4664118" y="5745652"/>
            <a:ext cx="458780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dirty="0" smtClean="0">
                <a:solidFill>
                  <a:srgbClr val="000096"/>
                </a:solidFill>
              </a:rPr>
              <a:t>Title</a:t>
            </a:r>
            <a:endParaRPr lang="en-US" dirty="0"/>
          </a:p>
        </p:txBody>
      </p:sp>
      <p:sp>
        <p:nvSpPr>
          <p:cNvPr id="67" name="Rectangle 66"/>
          <p:cNvSpPr/>
          <p:nvPr/>
        </p:nvSpPr>
        <p:spPr>
          <a:xfrm>
            <a:off x="5206662" y="5739556"/>
            <a:ext cx="678968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dirty="0" smtClean="0">
                <a:solidFill>
                  <a:srgbClr val="000096"/>
                </a:solidFill>
              </a:rPr>
              <a:t>Authors</a:t>
            </a:r>
            <a:endParaRPr lang="en-US" dirty="0"/>
          </a:p>
        </p:txBody>
      </p:sp>
      <p:sp>
        <p:nvSpPr>
          <p:cNvPr id="69" name="Rectangle 68"/>
          <p:cNvSpPr/>
          <p:nvPr/>
        </p:nvSpPr>
        <p:spPr>
          <a:xfrm>
            <a:off x="1603878" y="6344922"/>
            <a:ext cx="620683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dirty="0" smtClean="0">
                <a:solidFill>
                  <a:srgbClr val="000096"/>
                </a:solidFill>
              </a:rPr>
              <a:t>Author</a:t>
            </a:r>
            <a:endParaRPr lang="en-US" dirty="0"/>
          </a:p>
        </p:txBody>
      </p:sp>
      <p:sp>
        <p:nvSpPr>
          <p:cNvPr id="70" name="Rectangle 69"/>
          <p:cNvSpPr/>
          <p:nvPr/>
        </p:nvSpPr>
        <p:spPr>
          <a:xfrm>
            <a:off x="5944278" y="5745652"/>
            <a:ext cx="478144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dirty="0" smtClean="0">
                <a:solidFill>
                  <a:srgbClr val="000096"/>
                </a:solidFill>
              </a:rPr>
              <a:t>Date</a:t>
            </a:r>
            <a:endParaRPr lang="en-US" dirty="0"/>
          </a:p>
        </p:txBody>
      </p:sp>
      <p:sp>
        <p:nvSpPr>
          <p:cNvPr id="71" name="Rectangle 70"/>
          <p:cNvSpPr/>
          <p:nvPr/>
        </p:nvSpPr>
        <p:spPr>
          <a:xfrm>
            <a:off x="6511206" y="5751748"/>
            <a:ext cx="476412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dirty="0" smtClean="0">
                <a:solidFill>
                  <a:srgbClr val="000096"/>
                </a:solidFill>
              </a:rPr>
              <a:t>ISBN</a:t>
            </a:r>
            <a:endParaRPr lang="en-US" dirty="0"/>
          </a:p>
        </p:txBody>
      </p:sp>
      <p:sp>
        <p:nvSpPr>
          <p:cNvPr id="72" name="Rectangle 71"/>
          <p:cNvSpPr/>
          <p:nvPr/>
        </p:nvSpPr>
        <p:spPr>
          <a:xfrm>
            <a:off x="7078134" y="5757844"/>
            <a:ext cx="766557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dirty="0" smtClean="0">
                <a:solidFill>
                  <a:srgbClr val="000096"/>
                </a:solidFill>
              </a:rPr>
              <a:t>Publisher</a:t>
            </a:r>
            <a:endParaRPr lang="en-US" dirty="0"/>
          </a:p>
        </p:txBody>
      </p:sp>
      <p:cxnSp>
        <p:nvCxnSpPr>
          <p:cNvPr id="73" name="Straight Connector 72"/>
          <p:cNvCxnSpPr>
            <a:stCxn id="65" idx="2"/>
            <a:endCxn id="66" idx="0"/>
          </p:cNvCxnSpPr>
          <p:nvPr/>
        </p:nvCxnSpPr>
        <p:spPr>
          <a:xfrm flipH="1">
            <a:off x="4893508" y="5457355"/>
            <a:ext cx="1103813" cy="28829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Straight Connector 73"/>
          <p:cNvCxnSpPr>
            <a:stCxn id="65" idx="2"/>
            <a:endCxn id="67" idx="0"/>
          </p:cNvCxnSpPr>
          <p:nvPr/>
        </p:nvCxnSpPr>
        <p:spPr>
          <a:xfrm flipH="1">
            <a:off x="5546146" y="5457355"/>
            <a:ext cx="451175" cy="28220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Straight Connector 74"/>
          <p:cNvCxnSpPr>
            <a:stCxn id="65" idx="2"/>
            <a:endCxn id="70" idx="0"/>
          </p:cNvCxnSpPr>
          <p:nvPr/>
        </p:nvCxnSpPr>
        <p:spPr>
          <a:xfrm>
            <a:off x="5997321" y="5457355"/>
            <a:ext cx="186029" cy="28829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Connector 75"/>
          <p:cNvCxnSpPr>
            <a:stCxn id="65" idx="2"/>
            <a:endCxn id="71" idx="0"/>
          </p:cNvCxnSpPr>
          <p:nvPr/>
        </p:nvCxnSpPr>
        <p:spPr>
          <a:xfrm>
            <a:off x="5997321" y="5457355"/>
            <a:ext cx="752091" cy="29439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Straight Connector 76"/>
          <p:cNvCxnSpPr>
            <a:stCxn id="65" idx="2"/>
            <a:endCxn id="72" idx="0"/>
          </p:cNvCxnSpPr>
          <p:nvPr/>
        </p:nvCxnSpPr>
        <p:spPr>
          <a:xfrm>
            <a:off x="5997321" y="5457355"/>
            <a:ext cx="1464092" cy="30048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" name="Rectangle 77"/>
          <p:cNvSpPr/>
          <p:nvPr/>
        </p:nvSpPr>
        <p:spPr>
          <a:xfrm>
            <a:off x="9092994" y="5174260"/>
            <a:ext cx="502061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dirty="0" smtClean="0">
                <a:solidFill>
                  <a:srgbClr val="000096"/>
                </a:solidFill>
              </a:rPr>
              <a:t>Book</a:t>
            </a:r>
            <a:endParaRPr lang="en-US" dirty="0"/>
          </a:p>
        </p:txBody>
      </p:sp>
      <p:sp>
        <p:nvSpPr>
          <p:cNvPr id="79" name="Rectangle 78"/>
          <p:cNvSpPr/>
          <p:nvPr/>
        </p:nvSpPr>
        <p:spPr>
          <a:xfrm>
            <a:off x="8010822" y="5739556"/>
            <a:ext cx="458780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dirty="0" smtClean="0">
                <a:solidFill>
                  <a:srgbClr val="000096"/>
                </a:solidFill>
              </a:rPr>
              <a:t>Title</a:t>
            </a:r>
            <a:endParaRPr lang="en-US" dirty="0"/>
          </a:p>
        </p:txBody>
      </p:sp>
      <p:sp>
        <p:nvSpPr>
          <p:cNvPr id="80" name="Rectangle 79"/>
          <p:cNvSpPr/>
          <p:nvPr/>
        </p:nvSpPr>
        <p:spPr>
          <a:xfrm>
            <a:off x="8553366" y="5733460"/>
            <a:ext cx="678968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dirty="0" smtClean="0">
                <a:solidFill>
                  <a:srgbClr val="000096"/>
                </a:solidFill>
              </a:rPr>
              <a:t>Authors</a:t>
            </a:r>
            <a:endParaRPr lang="en-US" dirty="0"/>
          </a:p>
        </p:txBody>
      </p:sp>
      <p:cxnSp>
        <p:nvCxnSpPr>
          <p:cNvPr id="81" name="Straight Connector 80"/>
          <p:cNvCxnSpPr/>
          <p:nvPr/>
        </p:nvCxnSpPr>
        <p:spPr>
          <a:xfrm>
            <a:off x="8892850" y="6010459"/>
            <a:ext cx="0" cy="31706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2" name="Rectangle 81"/>
          <p:cNvSpPr/>
          <p:nvPr/>
        </p:nvSpPr>
        <p:spPr>
          <a:xfrm>
            <a:off x="8583551" y="6327528"/>
            <a:ext cx="620683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dirty="0" smtClean="0">
                <a:solidFill>
                  <a:srgbClr val="000096"/>
                </a:solidFill>
              </a:rPr>
              <a:t>Author</a:t>
            </a:r>
            <a:endParaRPr lang="en-US" dirty="0"/>
          </a:p>
        </p:txBody>
      </p:sp>
      <p:sp>
        <p:nvSpPr>
          <p:cNvPr id="83" name="Rectangle 82"/>
          <p:cNvSpPr/>
          <p:nvPr/>
        </p:nvSpPr>
        <p:spPr>
          <a:xfrm>
            <a:off x="9290982" y="5739556"/>
            <a:ext cx="478144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dirty="0" smtClean="0">
                <a:solidFill>
                  <a:srgbClr val="000096"/>
                </a:solidFill>
              </a:rPr>
              <a:t>Date</a:t>
            </a:r>
            <a:endParaRPr lang="en-US" dirty="0"/>
          </a:p>
        </p:txBody>
      </p:sp>
      <p:sp>
        <p:nvSpPr>
          <p:cNvPr id="84" name="Rectangle 83"/>
          <p:cNvSpPr/>
          <p:nvPr/>
        </p:nvSpPr>
        <p:spPr>
          <a:xfrm>
            <a:off x="9857910" y="5745652"/>
            <a:ext cx="476412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dirty="0" smtClean="0">
                <a:solidFill>
                  <a:srgbClr val="000096"/>
                </a:solidFill>
              </a:rPr>
              <a:t>ISBN</a:t>
            </a:r>
            <a:endParaRPr lang="en-US" dirty="0"/>
          </a:p>
        </p:txBody>
      </p:sp>
      <p:cxnSp>
        <p:nvCxnSpPr>
          <p:cNvPr id="85" name="Straight Connector 84"/>
          <p:cNvCxnSpPr>
            <a:stCxn id="78" idx="2"/>
            <a:endCxn id="79" idx="0"/>
          </p:cNvCxnSpPr>
          <p:nvPr/>
        </p:nvCxnSpPr>
        <p:spPr>
          <a:xfrm flipH="1">
            <a:off x="8240212" y="5451259"/>
            <a:ext cx="1103813" cy="28829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Straight Connector 85"/>
          <p:cNvCxnSpPr>
            <a:stCxn id="78" idx="2"/>
            <a:endCxn id="80" idx="0"/>
          </p:cNvCxnSpPr>
          <p:nvPr/>
        </p:nvCxnSpPr>
        <p:spPr>
          <a:xfrm flipH="1">
            <a:off x="8892850" y="5451259"/>
            <a:ext cx="451175" cy="28220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Straight Connector 86"/>
          <p:cNvCxnSpPr>
            <a:stCxn id="78" idx="2"/>
            <a:endCxn id="83" idx="0"/>
          </p:cNvCxnSpPr>
          <p:nvPr/>
        </p:nvCxnSpPr>
        <p:spPr>
          <a:xfrm>
            <a:off x="9344025" y="5451259"/>
            <a:ext cx="186029" cy="28829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Straight Connector 87"/>
          <p:cNvCxnSpPr>
            <a:stCxn id="78" idx="2"/>
            <a:endCxn id="84" idx="0"/>
          </p:cNvCxnSpPr>
          <p:nvPr/>
        </p:nvCxnSpPr>
        <p:spPr>
          <a:xfrm>
            <a:off x="9344025" y="5451259"/>
            <a:ext cx="752091" cy="29439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Straight Connector 88"/>
          <p:cNvCxnSpPr>
            <a:stCxn id="50" idx="2"/>
            <a:endCxn id="65" idx="0"/>
          </p:cNvCxnSpPr>
          <p:nvPr/>
        </p:nvCxnSpPr>
        <p:spPr>
          <a:xfrm>
            <a:off x="5943734" y="4863287"/>
            <a:ext cx="53587" cy="31706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Straight Connector 89"/>
          <p:cNvCxnSpPr>
            <a:stCxn id="50" idx="2"/>
            <a:endCxn id="78" idx="0"/>
          </p:cNvCxnSpPr>
          <p:nvPr/>
        </p:nvCxnSpPr>
        <p:spPr>
          <a:xfrm>
            <a:off x="5943734" y="4863287"/>
            <a:ext cx="3400291" cy="31097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3" name="Rectangle 92"/>
          <p:cNvSpPr/>
          <p:nvPr/>
        </p:nvSpPr>
        <p:spPr>
          <a:xfrm>
            <a:off x="10414804" y="5733459"/>
            <a:ext cx="766557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dirty="0" smtClean="0">
                <a:solidFill>
                  <a:srgbClr val="000096"/>
                </a:solidFill>
              </a:rPr>
              <a:t>Publisher</a:t>
            </a:r>
            <a:endParaRPr lang="en-US" dirty="0"/>
          </a:p>
        </p:txBody>
      </p:sp>
      <p:cxnSp>
        <p:nvCxnSpPr>
          <p:cNvPr id="95" name="Straight Connector 94"/>
          <p:cNvCxnSpPr>
            <a:stCxn id="78" idx="2"/>
            <a:endCxn id="93" idx="0"/>
          </p:cNvCxnSpPr>
          <p:nvPr/>
        </p:nvCxnSpPr>
        <p:spPr>
          <a:xfrm>
            <a:off x="9344025" y="5451259"/>
            <a:ext cx="1454058" cy="282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6" name="Rectangle 95"/>
          <p:cNvSpPr/>
          <p:nvPr/>
        </p:nvSpPr>
        <p:spPr>
          <a:xfrm>
            <a:off x="2237487" y="3441171"/>
            <a:ext cx="620683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dirty="0" smtClean="0">
                <a:solidFill>
                  <a:srgbClr val="000096"/>
                </a:solidFill>
              </a:rPr>
              <a:t>Author</a:t>
            </a:r>
            <a:endParaRPr lang="en-US" dirty="0"/>
          </a:p>
        </p:txBody>
      </p:sp>
      <p:cxnSp>
        <p:nvCxnSpPr>
          <p:cNvPr id="98" name="Straight Connector 97"/>
          <p:cNvCxnSpPr>
            <a:endCxn id="24" idx="0"/>
          </p:cNvCxnSpPr>
          <p:nvPr/>
        </p:nvCxnSpPr>
        <p:spPr>
          <a:xfrm flipH="1">
            <a:off x="1895557" y="3118006"/>
            <a:ext cx="328141" cy="31706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0" name="Straight Connector 99"/>
          <p:cNvCxnSpPr>
            <a:endCxn id="96" idx="0"/>
          </p:cNvCxnSpPr>
          <p:nvPr/>
        </p:nvCxnSpPr>
        <p:spPr>
          <a:xfrm>
            <a:off x="2223698" y="3118006"/>
            <a:ext cx="324131" cy="32316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1" name="Rectangle 100"/>
          <p:cNvSpPr/>
          <p:nvPr/>
        </p:nvSpPr>
        <p:spPr>
          <a:xfrm>
            <a:off x="2170806" y="6338826"/>
            <a:ext cx="620683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dirty="0" smtClean="0">
                <a:solidFill>
                  <a:srgbClr val="000096"/>
                </a:solidFill>
              </a:rPr>
              <a:t>Author</a:t>
            </a:r>
            <a:endParaRPr lang="en-US" dirty="0"/>
          </a:p>
        </p:txBody>
      </p:sp>
      <p:cxnSp>
        <p:nvCxnSpPr>
          <p:cNvPr id="103" name="Straight Connector 102"/>
          <p:cNvCxnSpPr>
            <a:endCxn id="69" idx="0"/>
          </p:cNvCxnSpPr>
          <p:nvPr/>
        </p:nvCxnSpPr>
        <p:spPr>
          <a:xfrm flipH="1">
            <a:off x="1914220" y="6027853"/>
            <a:ext cx="303757" cy="31706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" name="Straight Connector 104"/>
          <p:cNvCxnSpPr>
            <a:endCxn id="101" idx="0"/>
          </p:cNvCxnSpPr>
          <p:nvPr/>
        </p:nvCxnSpPr>
        <p:spPr>
          <a:xfrm>
            <a:off x="2217977" y="6027853"/>
            <a:ext cx="263171" cy="31097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6" name="Down Arrow 105"/>
          <p:cNvSpPr/>
          <p:nvPr/>
        </p:nvSpPr>
        <p:spPr>
          <a:xfrm>
            <a:off x="5714307" y="3864864"/>
            <a:ext cx="469043" cy="63398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07" name="Straight Arrow Connector 106"/>
          <p:cNvCxnSpPr/>
          <p:nvPr/>
        </p:nvCxnSpPr>
        <p:spPr>
          <a:xfrm flipH="1">
            <a:off x="11058145" y="4687972"/>
            <a:ext cx="629462" cy="104548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8" name="TextBox 107"/>
          <p:cNvSpPr txBox="1"/>
          <p:nvPr/>
        </p:nvSpPr>
        <p:spPr>
          <a:xfrm>
            <a:off x="10229373" y="4347306"/>
            <a:ext cx="1855380" cy="369332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en-US" dirty="0"/>
              <a:t>l</a:t>
            </a:r>
            <a:r>
              <a:rPr lang="en-US" dirty="0" smtClean="0"/>
              <a:t>ast step adds this</a:t>
            </a:r>
            <a:endParaRPr lang="en-US" dirty="0"/>
          </a:p>
        </p:txBody>
      </p:sp>
      <p:sp>
        <p:nvSpPr>
          <p:cNvPr id="111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r>
              <a:rPr lang="en-US" dirty="0" smtClean="0"/>
              <a:t>18</a:t>
            </a:r>
            <a:endParaRPr lang="en-US" dirty="0"/>
          </a:p>
        </p:txBody>
      </p:sp>
      <p:cxnSp>
        <p:nvCxnSpPr>
          <p:cNvPr id="112" name="Straight Connector 111"/>
          <p:cNvCxnSpPr/>
          <p:nvPr/>
        </p:nvCxnSpPr>
        <p:spPr>
          <a:xfrm>
            <a:off x="5540217" y="3120998"/>
            <a:ext cx="0" cy="31706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3" name="Rectangle 112"/>
          <p:cNvSpPr/>
          <p:nvPr/>
        </p:nvSpPr>
        <p:spPr>
          <a:xfrm>
            <a:off x="5230918" y="3438067"/>
            <a:ext cx="620683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dirty="0" smtClean="0">
                <a:solidFill>
                  <a:srgbClr val="000096"/>
                </a:solidFill>
              </a:rPr>
              <a:t>Author</a:t>
            </a:r>
            <a:endParaRPr lang="en-US" dirty="0"/>
          </a:p>
        </p:txBody>
      </p:sp>
      <p:cxnSp>
        <p:nvCxnSpPr>
          <p:cNvPr id="114" name="Straight Connector 113"/>
          <p:cNvCxnSpPr/>
          <p:nvPr/>
        </p:nvCxnSpPr>
        <p:spPr>
          <a:xfrm>
            <a:off x="5532977" y="6005455"/>
            <a:ext cx="0" cy="31706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5" name="Rectangle 114"/>
          <p:cNvSpPr/>
          <p:nvPr/>
        </p:nvSpPr>
        <p:spPr>
          <a:xfrm>
            <a:off x="5223678" y="6322524"/>
            <a:ext cx="620683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dirty="0" smtClean="0">
                <a:solidFill>
                  <a:srgbClr val="000096"/>
                </a:solidFill>
              </a:rPr>
              <a:t>Author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60053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Terminology: Production Step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009120" y="2040743"/>
            <a:ext cx="841248" cy="646331"/>
          </a:xfrm>
          <a:prstGeom prst="rect">
            <a:avLst/>
          </a:prstGeom>
          <a:ln>
            <a:solidFill>
              <a:schemeClr val="bg1">
                <a:lumMod val="6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en-US" sz="1200" dirty="0">
                <a:solidFill>
                  <a:srgbClr val="000096"/>
                </a:solidFill>
              </a:rPr>
              <a:t>&lt;Books&gt;</a:t>
            </a:r>
            <a:r>
              <a:rPr lang="en-US" sz="1200" dirty="0">
                <a:solidFill>
                  <a:srgbClr val="000000"/>
                </a:solidFill>
              </a:rPr>
              <a:t/>
            </a:r>
            <a:br>
              <a:rPr lang="en-US" sz="1200" dirty="0">
                <a:solidFill>
                  <a:srgbClr val="000000"/>
                </a:solidFill>
              </a:rPr>
            </a:br>
            <a:r>
              <a:rPr lang="en-US" sz="1200" dirty="0">
                <a:solidFill>
                  <a:srgbClr val="000000"/>
                </a:solidFill>
              </a:rPr>
              <a:t>    </a:t>
            </a:r>
            <a:br>
              <a:rPr lang="en-US" sz="1200" dirty="0">
                <a:solidFill>
                  <a:srgbClr val="000000"/>
                </a:solidFill>
              </a:rPr>
            </a:br>
            <a:r>
              <a:rPr lang="en-US" sz="1200" dirty="0">
                <a:solidFill>
                  <a:srgbClr val="000096"/>
                </a:solidFill>
              </a:rPr>
              <a:t>&lt;/Books&gt;</a:t>
            </a:r>
            <a:endParaRPr lang="en-US" sz="1200" dirty="0"/>
          </a:p>
        </p:txBody>
      </p:sp>
      <p:sp>
        <p:nvSpPr>
          <p:cNvPr id="5" name="Rectangle 4"/>
          <p:cNvSpPr/>
          <p:nvPr/>
        </p:nvSpPr>
        <p:spPr>
          <a:xfrm>
            <a:off x="2892784" y="2034647"/>
            <a:ext cx="1024128" cy="1200329"/>
          </a:xfrm>
          <a:prstGeom prst="rect">
            <a:avLst/>
          </a:prstGeom>
          <a:ln>
            <a:solidFill>
              <a:schemeClr val="bg1">
                <a:lumMod val="6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en-US" sz="1200" dirty="0">
                <a:solidFill>
                  <a:srgbClr val="000096"/>
                </a:solidFill>
              </a:rPr>
              <a:t>&lt;Books&gt;</a:t>
            </a:r>
            <a:r>
              <a:rPr lang="en-US" sz="1200" dirty="0">
                <a:solidFill>
                  <a:srgbClr val="000000"/>
                </a:solidFill>
              </a:rPr>
              <a:t/>
            </a:r>
            <a:br>
              <a:rPr lang="en-US" sz="1200" dirty="0">
                <a:solidFill>
                  <a:srgbClr val="000000"/>
                </a:solidFill>
              </a:rPr>
            </a:br>
            <a:r>
              <a:rPr lang="en-US" sz="1200" dirty="0">
                <a:solidFill>
                  <a:srgbClr val="000000"/>
                </a:solidFill>
              </a:rPr>
              <a:t>    </a:t>
            </a:r>
            <a:r>
              <a:rPr lang="en-US" sz="1200" dirty="0">
                <a:solidFill>
                  <a:srgbClr val="000096"/>
                </a:solidFill>
              </a:rPr>
              <a:t>&lt;Book&gt;</a:t>
            </a:r>
            <a:r>
              <a:rPr lang="en-US" sz="1200" dirty="0">
                <a:solidFill>
                  <a:srgbClr val="000000"/>
                </a:solidFill>
              </a:rPr>
              <a:t/>
            </a:r>
            <a:br>
              <a:rPr lang="en-US" sz="1200" dirty="0">
                <a:solidFill>
                  <a:srgbClr val="000000"/>
                </a:solidFill>
              </a:rPr>
            </a:br>
            <a:r>
              <a:rPr lang="en-US" sz="1200" dirty="0">
                <a:solidFill>
                  <a:srgbClr val="000000"/>
                </a:solidFill>
              </a:rPr>
              <a:t>        </a:t>
            </a:r>
            <a:br>
              <a:rPr lang="en-US" sz="1200" dirty="0">
                <a:solidFill>
                  <a:srgbClr val="000000"/>
                </a:solidFill>
              </a:rPr>
            </a:br>
            <a:r>
              <a:rPr lang="en-US" sz="1200" dirty="0">
                <a:solidFill>
                  <a:srgbClr val="000000"/>
                </a:solidFill>
              </a:rPr>
              <a:t>    </a:t>
            </a:r>
            <a:r>
              <a:rPr lang="en-US" sz="1200" dirty="0">
                <a:solidFill>
                  <a:srgbClr val="000096"/>
                </a:solidFill>
              </a:rPr>
              <a:t>&lt;/Book&gt;</a:t>
            </a:r>
            <a:r>
              <a:rPr lang="en-US" sz="1200" dirty="0">
                <a:solidFill>
                  <a:srgbClr val="000000"/>
                </a:solidFill>
              </a:rPr>
              <a:t/>
            </a:r>
            <a:br>
              <a:rPr lang="en-US" sz="1200" dirty="0">
                <a:solidFill>
                  <a:srgbClr val="000000"/>
                </a:solidFill>
              </a:rPr>
            </a:br>
            <a:r>
              <a:rPr lang="en-US" sz="1200" dirty="0">
                <a:solidFill>
                  <a:srgbClr val="000000"/>
                </a:solidFill>
              </a:rPr>
              <a:t>    </a:t>
            </a:r>
            <a:br>
              <a:rPr lang="en-US" sz="1200" dirty="0">
                <a:solidFill>
                  <a:srgbClr val="000000"/>
                </a:solidFill>
              </a:rPr>
            </a:br>
            <a:r>
              <a:rPr lang="en-US" sz="1200" dirty="0">
                <a:solidFill>
                  <a:srgbClr val="000096"/>
                </a:solidFill>
              </a:rPr>
              <a:t>&lt;/Books&gt;</a:t>
            </a:r>
            <a:endParaRPr lang="en-US" sz="1200" dirty="0"/>
          </a:p>
        </p:txBody>
      </p:sp>
      <p:sp>
        <p:nvSpPr>
          <p:cNvPr id="6" name="Rectangle 5"/>
          <p:cNvSpPr/>
          <p:nvPr/>
        </p:nvSpPr>
        <p:spPr>
          <a:xfrm>
            <a:off x="4892272" y="2034647"/>
            <a:ext cx="2590800" cy="1200329"/>
          </a:xfrm>
          <a:prstGeom prst="rect">
            <a:avLst/>
          </a:prstGeom>
          <a:ln>
            <a:solidFill>
              <a:schemeClr val="bg1">
                <a:lumMod val="6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en-US" sz="1200" dirty="0">
                <a:solidFill>
                  <a:srgbClr val="000096"/>
                </a:solidFill>
              </a:rPr>
              <a:t>&lt;Books&gt;</a:t>
            </a:r>
            <a:r>
              <a:rPr lang="en-US" sz="1200" dirty="0">
                <a:solidFill>
                  <a:srgbClr val="000000"/>
                </a:solidFill>
              </a:rPr>
              <a:t/>
            </a:r>
            <a:br>
              <a:rPr lang="en-US" sz="1200" dirty="0">
                <a:solidFill>
                  <a:srgbClr val="000000"/>
                </a:solidFill>
              </a:rPr>
            </a:br>
            <a:r>
              <a:rPr lang="en-US" sz="1200" dirty="0">
                <a:solidFill>
                  <a:srgbClr val="000000"/>
                </a:solidFill>
              </a:rPr>
              <a:t>    </a:t>
            </a:r>
            <a:r>
              <a:rPr lang="en-US" sz="1200" dirty="0">
                <a:solidFill>
                  <a:srgbClr val="000096"/>
                </a:solidFill>
              </a:rPr>
              <a:t>&lt;Book&gt;</a:t>
            </a:r>
            <a:r>
              <a:rPr lang="en-US" sz="1200" dirty="0">
                <a:solidFill>
                  <a:srgbClr val="000000"/>
                </a:solidFill>
              </a:rPr>
              <a:t/>
            </a:r>
            <a:br>
              <a:rPr lang="en-US" sz="1200" dirty="0">
                <a:solidFill>
                  <a:srgbClr val="000000"/>
                </a:solidFill>
              </a:rPr>
            </a:br>
            <a:r>
              <a:rPr lang="en-US" sz="1200" dirty="0">
                <a:solidFill>
                  <a:srgbClr val="000000"/>
                </a:solidFill>
              </a:rPr>
              <a:t>        </a:t>
            </a:r>
            <a:r>
              <a:rPr lang="en-US" sz="1200" dirty="0">
                <a:solidFill>
                  <a:srgbClr val="000096"/>
                </a:solidFill>
              </a:rPr>
              <a:t>&lt;Title&gt;</a:t>
            </a:r>
            <a:r>
              <a:rPr lang="en-US" sz="1200" dirty="0">
                <a:solidFill>
                  <a:srgbClr val="000000"/>
                </a:solidFill>
              </a:rPr>
              <a:t>Parsing Techniques</a:t>
            </a:r>
            <a:r>
              <a:rPr lang="en-US" sz="1200" dirty="0">
                <a:solidFill>
                  <a:srgbClr val="000096"/>
                </a:solidFill>
              </a:rPr>
              <a:t>&lt;/Title&gt;</a:t>
            </a:r>
            <a:r>
              <a:rPr lang="en-US" sz="1200" dirty="0">
                <a:solidFill>
                  <a:srgbClr val="000000"/>
                </a:solidFill>
              </a:rPr>
              <a:t/>
            </a:r>
            <a:br>
              <a:rPr lang="en-US" sz="1200" dirty="0">
                <a:solidFill>
                  <a:srgbClr val="000000"/>
                </a:solidFill>
              </a:rPr>
            </a:br>
            <a:r>
              <a:rPr lang="en-US" sz="1200" dirty="0">
                <a:solidFill>
                  <a:srgbClr val="000000"/>
                </a:solidFill>
              </a:rPr>
              <a:t>    </a:t>
            </a:r>
            <a:r>
              <a:rPr lang="en-US" sz="1200" dirty="0">
                <a:solidFill>
                  <a:srgbClr val="000096"/>
                </a:solidFill>
              </a:rPr>
              <a:t>&lt;/Book&gt;</a:t>
            </a:r>
            <a:r>
              <a:rPr lang="en-US" sz="1200" dirty="0">
                <a:solidFill>
                  <a:srgbClr val="000000"/>
                </a:solidFill>
              </a:rPr>
              <a:t/>
            </a:r>
            <a:br>
              <a:rPr lang="en-US" sz="1200" dirty="0">
                <a:solidFill>
                  <a:srgbClr val="000000"/>
                </a:solidFill>
              </a:rPr>
            </a:br>
            <a:r>
              <a:rPr lang="en-US" sz="1200" dirty="0">
                <a:solidFill>
                  <a:srgbClr val="000000"/>
                </a:solidFill>
              </a:rPr>
              <a:t>    </a:t>
            </a:r>
            <a:br>
              <a:rPr lang="en-US" sz="1200" dirty="0">
                <a:solidFill>
                  <a:srgbClr val="000000"/>
                </a:solidFill>
              </a:rPr>
            </a:br>
            <a:r>
              <a:rPr lang="en-US" sz="1200" dirty="0">
                <a:solidFill>
                  <a:srgbClr val="000096"/>
                </a:solidFill>
              </a:rPr>
              <a:t>&lt;/Books&gt;</a:t>
            </a:r>
            <a:endParaRPr lang="en-US" sz="1200" dirty="0"/>
          </a:p>
        </p:txBody>
      </p:sp>
      <p:sp>
        <p:nvSpPr>
          <p:cNvPr id="7" name="Rectangle 6"/>
          <p:cNvSpPr/>
          <p:nvPr/>
        </p:nvSpPr>
        <p:spPr>
          <a:xfrm>
            <a:off x="8434048" y="2028551"/>
            <a:ext cx="2657856" cy="1754326"/>
          </a:xfrm>
          <a:prstGeom prst="rect">
            <a:avLst/>
          </a:prstGeom>
          <a:ln>
            <a:solidFill>
              <a:schemeClr val="bg1">
                <a:lumMod val="6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en-US" sz="1200" dirty="0">
                <a:solidFill>
                  <a:srgbClr val="000096"/>
                </a:solidFill>
              </a:rPr>
              <a:t>&lt;Books&gt;</a:t>
            </a:r>
            <a:r>
              <a:rPr lang="en-US" sz="1200" dirty="0">
                <a:solidFill>
                  <a:srgbClr val="000000"/>
                </a:solidFill>
              </a:rPr>
              <a:t/>
            </a:r>
            <a:br>
              <a:rPr lang="en-US" sz="1200" dirty="0">
                <a:solidFill>
                  <a:srgbClr val="000000"/>
                </a:solidFill>
              </a:rPr>
            </a:br>
            <a:r>
              <a:rPr lang="en-US" sz="1200" dirty="0">
                <a:solidFill>
                  <a:srgbClr val="000000"/>
                </a:solidFill>
              </a:rPr>
              <a:t>    </a:t>
            </a:r>
            <a:r>
              <a:rPr lang="en-US" sz="1200" dirty="0">
                <a:solidFill>
                  <a:srgbClr val="000096"/>
                </a:solidFill>
              </a:rPr>
              <a:t>&lt;Book&gt;</a:t>
            </a:r>
            <a:r>
              <a:rPr lang="en-US" sz="1200" dirty="0">
                <a:solidFill>
                  <a:srgbClr val="000000"/>
                </a:solidFill>
              </a:rPr>
              <a:t/>
            </a:r>
            <a:br>
              <a:rPr lang="en-US" sz="1200" dirty="0">
                <a:solidFill>
                  <a:srgbClr val="000000"/>
                </a:solidFill>
              </a:rPr>
            </a:br>
            <a:r>
              <a:rPr lang="en-US" sz="1200" dirty="0">
                <a:solidFill>
                  <a:srgbClr val="000000"/>
                </a:solidFill>
              </a:rPr>
              <a:t>        </a:t>
            </a:r>
            <a:r>
              <a:rPr lang="en-US" sz="1200" dirty="0">
                <a:solidFill>
                  <a:srgbClr val="000096"/>
                </a:solidFill>
              </a:rPr>
              <a:t>&lt;Title&gt;</a:t>
            </a:r>
            <a:r>
              <a:rPr lang="en-US" sz="1200" dirty="0">
                <a:solidFill>
                  <a:srgbClr val="000000"/>
                </a:solidFill>
              </a:rPr>
              <a:t>Parsing Techniques</a:t>
            </a:r>
            <a:r>
              <a:rPr lang="en-US" sz="1200" dirty="0">
                <a:solidFill>
                  <a:srgbClr val="000096"/>
                </a:solidFill>
              </a:rPr>
              <a:t>&lt;/Title&gt;</a:t>
            </a:r>
            <a:r>
              <a:rPr lang="en-US" sz="1200" dirty="0">
                <a:solidFill>
                  <a:srgbClr val="000000"/>
                </a:solidFill>
              </a:rPr>
              <a:t/>
            </a:r>
            <a:br>
              <a:rPr lang="en-US" sz="1200" dirty="0">
                <a:solidFill>
                  <a:srgbClr val="000000"/>
                </a:solidFill>
              </a:rPr>
            </a:br>
            <a:r>
              <a:rPr lang="en-US" sz="1200" dirty="0">
                <a:solidFill>
                  <a:srgbClr val="000000"/>
                </a:solidFill>
              </a:rPr>
              <a:t>        </a:t>
            </a:r>
            <a:r>
              <a:rPr lang="en-US" sz="1200" dirty="0">
                <a:solidFill>
                  <a:srgbClr val="000096"/>
                </a:solidFill>
              </a:rPr>
              <a:t>&lt;Authors&gt;</a:t>
            </a:r>
            <a:r>
              <a:rPr lang="en-US" sz="1200" dirty="0">
                <a:solidFill>
                  <a:srgbClr val="000000"/>
                </a:solidFill>
              </a:rPr>
              <a:t/>
            </a:r>
            <a:br>
              <a:rPr lang="en-US" sz="1200" dirty="0">
                <a:solidFill>
                  <a:srgbClr val="000000"/>
                </a:solidFill>
              </a:rPr>
            </a:br>
            <a:r>
              <a:rPr lang="en-US" sz="1200" dirty="0">
                <a:solidFill>
                  <a:srgbClr val="000000"/>
                </a:solidFill>
              </a:rPr>
              <a:t>            </a:t>
            </a:r>
            <a:br>
              <a:rPr lang="en-US" sz="1200" dirty="0">
                <a:solidFill>
                  <a:srgbClr val="000000"/>
                </a:solidFill>
              </a:rPr>
            </a:br>
            <a:r>
              <a:rPr lang="en-US" sz="1200" dirty="0">
                <a:solidFill>
                  <a:srgbClr val="000000"/>
                </a:solidFill>
              </a:rPr>
              <a:t>        </a:t>
            </a:r>
            <a:r>
              <a:rPr lang="en-US" sz="1200" dirty="0">
                <a:solidFill>
                  <a:srgbClr val="000096"/>
                </a:solidFill>
              </a:rPr>
              <a:t>&lt;/Authors&gt;</a:t>
            </a:r>
            <a:r>
              <a:rPr lang="en-US" sz="1200" dirty="0">
                <a:solidFill>
                  <a:srgbClr val="000000"/>
                </a:solidFill>
              </a:rPr>
              <a:t/>
            </a:r>
            <a:br>
              <a:rPr lang="en-US" sz="1200" dirty="0">
                <a:solidFill>
                  <a:srgbClr val="000000"/>
                </a:solidFill>
              </a:rPr>
            </a:br>
            <a:r>
              <a:rPr lang="en-US" sz="1200" dirty="0">
                <a:solidFill>
                  <a:srgbClr val="000000"/>
                </a:solidFill>
              </a:rPr>
              <a:t>    </a:t>
            </a:r>
            <a:r>
              <a:rPr lang="en-US" sz="1200" dirty="0">
                <a:solidFill>
                  <a:srgbClr val="000096"/>
                </a:solidFill>
              </a:rPr>
              <a:t>&lt;/Book&gt;</a:t>
            </a:r>
            <a:r>
              <a:rPr lang="en-US" sz="1200" dirty="0">
                <a:solidFill>
                  <a:srgbClr val="000000"/>
                </a:solidFill>
              </a:rPr>
              <a:t/>
            </a:r>
            <a:br>
              <a:rPr lang="en-US" sz="1200" dirty="0">
                <a:solidFill>
                  <a:srgbClr val="000000"/>
                </a:solidFill>
              </a:rPr>
            </a:br>
            <a:r>
              <a:rPr lang="en-US" sz="1200" dirty="0">
                <a:solidFill>
                  <a:srgbClr val="000000"/>
                </a:solidFill>
              </a:rPr>
              <a:t>    </a:t>
            </a:r>
            <a:br>
              <a:rPr lang="en-US" sz="1200" dirty="0">
                <a:solidFill>
                  <a:srgbClr val="000000"/>
                </a:solidFill>
              </a:rPr>
            </a:br>
            <a:r>
              <a:rPr lang="en-US" sz="1200" dirty="0">
                <a:solidFill>
                  <a:srgbClr val="000096"/>
                </a:solidFill>
              </a:rPr>
              <a:t>&lt;/Books&gt;</a:t>
            </a:r>
            <a:endParaRPr lang="en-US" sz="1200" dirty="0"/>
          </a:p>
        </p:txBody>
      </p:sp>
      <p:sp>
        <p:nvSpPr>
          <p:cNvPr id="8" name="Right Arrow 7"/>
          <p:cNvSpPr/>
          <p:nvPr/>
        </p:nvSpPr>
        <p:spPr>
          <a:xfrm>
            <a:off x="2054584" y="2174665"/>
            <a:ext cx="633984" cy="27699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ight Arrow 8"/>
          <p:cNvSpPr/>
          <p:nvPr/>
        </p:nvSpPr>
        <p:spPr>
          <a:xfrm>
            <a:off x="4099792" y="2188196"/>
            <a:ext cx="633984" cy="27699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ight Arrow 9"/>
          <p:cNvSpPr/>
          <p:nvPr/>
        </p:nvSpPr>
        <p:spPr>
          <a:xfrm>
            <a:off x="7681424" y="2225408"/>
            <a:ext cx="633984" cy="27699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3072384" y="4328160"/>
            <a:ext cx="35762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Each step is called a production step</a:t>
            </a:r>
            <a:endParaRPr lang="en-US" dirty="0"/>
          </a:p>
        </p:txBody>
      </p:sp>
      <p:sp>
        <p:nvSpPr>
          <p:cNvPr id="12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r>
              <a:rPr lang="en-US" dirty="0" smtClean="0"/>
              <a:t>21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86257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Flat XML Document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1380871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You might receive an XML document that has no structure. For example, this XML document contains a flat (linear) list of Book data: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2511552" y="2854696"/>
            <a:ext cx="4169664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>
                <a:solidFill>
                  <a:srgbClr val="000096"/>
                </a:solidFill>
              </a:rPr>
              <a:t>&lt;Books&gt;</a:t>
            </a:r>
            <a:r>
              <a:rPr lang="en-US" sz="1400" dirty="0">
                <a:solidFill>
                  <a:srgbClr val="000000"/>
                </a:solidFill>
              </a:rPr>
              <a:t/>
            </a:r>
            <a:br>
              <a:rPr lang="en-US" sz="1400" dirty="0">
                <a:solidFill>
                  <a:srgbClr val="000000"/>
                </a:solidFill>
              </a:rPr>
            </a:br>
            <a:r>
              <a:rPr lang="en-US" sz="1400" dirty="0">
                <a:solidFill>
                  <a:srgbClr val="000000"/>
                </a:solidFill>
              </a:rPr>
              <a:t>    </a:t>
            </a:r>
            <a:r>
              <a:rPr lang="en-US" sz="1400" dirty="0">
                <a:solidFill>
                  <a:srgbClr val="000096"/>
                </a:solidFill>
              </a:rPr>
              <a:t>&lt;Title&gt;</a:t>
            </a:r>
            <a:r>
              <a:rPr lang="en-US" sz="1400" dirty="0">
                <a:solidFill>
                  <a:srgbClr val="000000"/>
                </a:solidFill>
              </a:rPr>
              <a:t>Parsing Techniques</a:t>
            </a:r>
            <a:r>
              <a:rPr lang="en-US" sz="1400" dirty="0">
                <a:solidFill>
                  <a:srgbClr val="000096"/>
                </a:solidFill>
              </a:rPr>
              <a:t>&lt;/Title&gt;</a:t>
            </a:r>
            <a:r>
              <a:rPr lang="en-US" sz="1400" dirty="0">
                <a:solidFill>
                  <a:srgbClr val="000000"/>
                </a:solidFill>
              </a:rPr>
              <a:t/>
            </a:r>
            <a:br>
              <a:rPr lang="en-US" sz="1400" dirty="0">
                <a:solidFill>
                  <a:srgbClr val="000000"/>
                </a:solidFill>
              </a:rPr>
            </a:br>
            <a:r>
              <a:rPr lang="en-US" sz="1400" dirty="0">
                <a:solidFill>
                  <a:srgbClr val="000000"/>
                </a:solidFill>
              </a:rPr>
              <a:t>    </a:t>
            </a:r>
            <a:r>
              <a:rPr lang="en-US" sz="1400" dirty="0">
                <a:solidFill>
                  <a:srgbClr val="000096"/>
                </a:solidFill>
              </a:rPr>
              <a:t>&lt;Author&gt;</a:t>
            </a:r>
            <a:r>
              <a:rPr lang="en-US" sz="1400" dirty="0">
                <a:solidFill>
                  <a:srgbClr val="000000"/>
                </a:solidFill>
              </a:rPr>
              <a:t>Dick Grune</a:t>
            </a:r>
            <a:r>
              <a:rPr lang="en-US" sz="1400" dirty="0">
                <a:solidFill>
                  <a:srgbClr val="000096"/>
                </a:solidFill>
              </a:rPr>
              <a:t>&lt;/Author&gt;</a:t>
            </a:r>
            <a:r>
              <a:rPr lang="en-US" sz="1400" dirty="0">
                <a:solidFill>
                  <a:srgbClr val="000000"/>
                </a:solidFill>
              </a:rPr>
              <a:t/>
            </a:r>
            <a:br>
              <a:rPr lang="en-US" sz="1400" dirty="0">
                <a:solidFill>
                  <a:srgbClr val="000000"/>
                </a:solidFill>
              </a:rPr>
            </a:br>
            <a:r>
              <a:rPr lang="en-US" sz="1400" dirty="0">
                <a:solidFill>
                  <a:srgbClr val="000000"/>
                </a:solidFill>
              </a:rPr>
              <a:t>    </a:t>
            </a:r>
            <a:r>
              <a:rPr lang="en-US" sz="1400" dirty="0">
                <a:solidFill>
                  <a:srgbClr val="000096"/>
                </a:solidFill>
              </a:rPr>
              <a:t>&lt;Author&gt;</a:t>
            </a:r>
            <a:r>
              <a:rPr lang="en-US" sz="1400" dirty="0">
                <a:solidFill>
                  <a:srgbClr val="000000"/>
                </a:solidFill>
              </a:rPr>
              <a:t> Ceriel J.H. Jacobs</a:t>
            </a:r>
            <a:r>
              <a:rPr lang="en-US" sz="1400" dirty="0">
                <a:solidFill>
                  <a:srgbClr val="000096"/>
                </a:solidFill>
              </a:rPr>
              <a:t>&lt;/Author&gt;</a:t>
            </a:r>
            <a:r>
              <a:rPr lang="en-US" sz="1400" dirty="0">
                <a:solidFill>
                  <a:srgbClr val="000000"/>
                </a:solidFill>
              </a:rPr>
              <a:t/>
            </a:r>
            <a:br>
              <a:rPr lang="en-US" sz="1400" dirty="0">
                <a:solidFill>
                  <a:srgbClr val="000000"/>
                </a:solidFill>
              </a:rPr>
            </a:br>
            <a:r>
              <a:rPr lang="en-US" sz="1400" dirty="0">
                <a:solidFill>
                  <a:srgbClr val="000000"/>
                </a:solidFill>
              </a:rPr>
              <a:t>    </a:t>
            </a:r>
            <a:r>
              <a:rPr lang="en-US" sz="1400" dirty="0">
                <a:solidFill>
                  <a:srgbClr val="000096"/>
                </a:solidFill>
              </a:rPr>
              <a:t>&lt;Date&gt;</a:t>
            </a:r>
            <a:r>
              <a:rPr lang="en-US" sz="1400" dirty="0">
                <a:solidFill>
                  <a:srgbClr val="000000"/>
                </a:solidFill>
              </a:rPr>
              <a:t>2007</a:t>
            </a:r>
            <a:r>
              <a:rPr lang="en-US" sz="1400" dirty="0">
                <a:solidFill>
                  <a:srgbClr val="000096"/>
                </a:solidFill>
              </a:rPr>
              <a:t>&lt;/Date&gt;</a:t>
            </a:r>
            <a:r>
              <a:rPr lang="en-US" sz="1400" dirty="0">
                <a:solidFill>
                  <a:srgbClr val="000000"/>
                </a:solidFill>
              </a:rPr>
              <a:t/>
            </a:r>
            <a:br>
              <a:rPr lang="en-US" sz="1400" dirty="0">
                <a:solidFill>
                  <a:srgbClr val="000000"/>
                </a:solidFill>
              </a:rPr>
            </a:br>
            <a:r>
              <a:rPr lang="en-US" sz="1400" dirty="0">
                <a:solidFill>
                  <a:srgbClr val="000000"/>
                </a:solidFill>
              </a:rPr>
              <a:t>    </a:t>
            </a:r>
            <a:r>
              <a:rPr lang="en-US" sz="1400" dirty="0">
                <a:solidFill>
                  <a:srgbClr val="000096"/>
                </a:solidFill>
              </a:rPr>
              <a:t>&lt;ISBN&gt;</a:t>
            </a:r>
            <a:r>
              <a:rPr lang="en-US" sz="1400" dirty="0">
                <a:solidFill>
                  <a:srgbClr val="000000"/>
                </a:solidFill>
              </a:rPr>
              <a:t>978-0-387-20248-8</a:t>
            </a:r>
            <a:r>
              <a:rPr lang="en-US" sz="1400" dirty="0">
                <a:solidFill>
                  <a:srgbClr val="000096"/>
                </a:solidFill>
              </a:rPr>
              <a:t>&lt;/ISBN&gt;</a:t>
            </a:r>
            <a:r>
              <a:rPr lang="en-US" sz="1400" dirty="0">
                <a:solidFill>
                  <a:srgbClr val="000000"/>
                </a:solidFill>
              </a:rPr>
              <a:t/>
            </a:r>
            <a:br>
              <a:rPr lang="en-US" sz="1400" dirty="0">
                <a:solidFill>
                  <a:srgbClr val="000000"/>
                </a:solidFill>
              </a:rPr>
            </a:br>
            <a:r>
              <a:rPr lang="en-US" sz="1400" dirty="0">
                <a:solidFill>
                  <a:srgbClr val="000000"/>
                </a:solidFill>
              </a:rPr>
              <a:t>    </a:t>
            </a:r>
            <a:r>
              <a:rPr lang="en-US" sz="1400" dirty="0">
                <a:solidFill>
                  <a:srgbClr val="000096"/>
                </a:solidFill>
              </a:rPr>
              <a:t>&lt;Publisher&gt;</a:t>
            </a:r>
            <a:r>
              <a:rPr lang="en-US" sz="1400" dirty="0">
                <a:solidFill>
                  <a:srgbClr val="000000"/>
                </a:solidFill>
              </a:rPr>
              <a:t>Springer</a:t>
            </a:r>
            <a:r>
              <a:rPr lang="en-US" sz="1400" dirty="0">
                <a:solidFill>
                  <a:srgbClr val="000096"/>
                </a:solidFill>
              </a:rPr>
              <a:t>&lt;/Publisher&gt;</a:t>
            </a:r>
            <a:r>
              <a:rPr lang="en-US" sz="1400" dirty="0">
                <a:solidFill>
                  <a:srgbClr val="000000"/>
                </a:solidFill>
              </a:rPr>
              <a:t/>
            </a:r>
            <a:br>
              <a:rPr lang="en-US" sz="1400" dirty="0">
                <a:solidFill>
                  <a:srgbClr val="000000"/>
                </a:solidFill>
              </a:rPr>
            </a:br>
            <a:r>
              <a:rPr lang="en-US" sz="1400" dirty="0">
                <a:solidFill>
                  <a:srgbClr val="000000"/>
                </a:solidFill>
              </a:rPr>
              <a:t>    </a:t>
            </a:r>
            <a:r>
              <a:rPr lang="en-US" sz="1400" dirty="0">
                <a:solidFill>
                  <a:srgbClr val="000096"/>
                </a:solidFill>
              </a:rPr>
              <a:t>&lt;Title&gt;</a:t>
            </a:r>
            <a:r>
              <a:rPr lang="en-US" sz="1400" dirty="0">
                <a:solidFill>
                  <a:srgbClr val="000000"/>
                </a:solidFill>
              </a:rPr>
              <a:t>Introduction to Graph Theory</a:t>
            </a:r>
            <a:r>
              <a:rPr lang="en-US" sz="1400" dirty="0">
                <a:solidFill>
                  <a:srgbClr val="000096"/>
                </a:solidFill>
              </a:rPr>
              <a:t>&lt;/Title&gt;</a:t>
            </a:r>
            <a:r>
              <a:rPr lang="en-US" sz="1400" dirty="0">
                <a:solidFill>
                  <a:srgbClr val="000000"/>
                </a:solidFill>
              </a:rPr>
              <a:t/>
            </a:r>
            <a:br>
              <a:rPr lang="en-US" sz="1400" dirty="0">
                <a:solidFill>
                  <a:srgbClr val="000000"/>
                </a:solidFill>
              </a:rPr>
            </a:br>
            <a:r>
              <a:rPr lang="en-US" sz="1400" dirty="0">
                <a:solidFill>
                  <a:srgbClr val="000000"/>
                </a:solidFill>
              </a:rPr>
              <a:t>    </a:t>
            </a:r>
            <a:r>
              <a:rPr lang="en-US" sz="1400" dirty="0">
                <a:solidFill>
                  <a:srgbClr val="000096"/>
                </a:solidFill>
              </a:rPr>
              <a:t>&lt;Author&gt;</a:t>
            </a:r>
            <a:r>
              <a:rPr lang="en-US" sz="1400" dirty="0">
                <a:solidFill>
                  <a:srgbClr val="000000"/>
                </a:solidFill>
              </a:rPr>
              <a:t>Richard J. Trudeau</a:t>
            </a:r>
            <a:r>
              <a:rPr lang="en-US" sz="1400" dirty="0">
                <a:solidFill>
                  <a:srgbClr val="000096"/>
                </a:solidFill>
              </a:rPr>
              <a:t>&lt;/Author&gt;</a:t>
            </a:r>
            <a:r>
              <a:rPr lang="en-US" sz="1400" dirty="0">
                <a:solidFill>
                  <a:srgbClr val="000000"/>
                </a:solidFill>
              </a:rPr>
              <a:t/>
            </a:r>
            <a:br>
              <a:rPr lang="en-US" sz="1400" dirty="0">
                <a:solidFill>
                  <a:srgbClr val="000000"/>
                </a:solidFill>
              </a:rPr>
            </a:br>
            <a:r>
              <a:rPr lang="en-US" sz="1400" dirty="0">
                <a:solidFill>
                  <a:srgbClr val="000000"/>
                </a:solidFill>
              </a:rPr>
              <a:t>    </a:t>
            </a:r>
            <a:r>
              <a:rPr lang="en-US" sz="1400" dirty="0">
                <a:solidFill>
                  <a:srgbClr val="000096"/>
                </a:solidFill>
              </a:rPr>
              <a:t>&lt;Date&gt;</a:t>
            </a:r>
            <a:r>
              <a:rPr lang="en-US" sz="1400" dirty="0">
                <a:solidFill>
                  <a:srgbClr val="000000"/>
                </a:solidFill>
              </a:rPr>
              <a:t>1993</a:t>
            </a:r>
            <a:r>
              <a:rPr lang="en-US" sz="1400" dirty="0">
                <a:solidFill>
                  <a:srgbClr val="000096"/>
                </a:solidFill>
              </a:rPr>
              <a:t>&lt;/Date&gt;</a:t>
            </a:r>
            <a:r>
              <a:rPr lang="en-US" sz="1400" dirty="0">
                <a:solidFill>
                  <a:srgbClr val="000000"/>
                </a:solidFill>
              </a:rPr>
              <a:t/>
            </a:r>
            <a:br>
              <a:rPr lang="en-US" sz="1400" dirty="0">
                <a:solidFill>
                  <a:srgbClr val="000000"/>
                </a:solidFill>
              </a:rPr>
            </a:br>
            <a:r>
              <a:rPr lang="en-US" sz="1400" dirty="0">
                <a:solidFill>
                  <a:srgbClr val="000000"/>
                </a:solidFill>
              </a:rPr>
              <a:t>    </a:t>
            </a:r>
            <a:r>
              <a:rPr lang="en-US" sz="1400" dirty="0">
                <a:solidFill>
                  <a:srgbClr val="000096"/>
                </a:solidFill>
              </a:rPr>
              <a:t>&lt;ISBN&gt;</a:t>
            </a:r>
            <a:r>
              <a:rPr lang="en-US" sz="1400" dirty="0">
                <a:solidFill>
                  <a:srgbClr val="000000"/>
                </a:solidFill>
              </a:rPr>
              <a:t>0-486-67870-9</a:t>
            </a:r>
            <a:r>
              <a:rPr lang="en-US" sz="1400" dirty="0">
                <a:solidFill>
                  <a:srgbClr val="000096"/>
                </a:solidFill>
              </a:rPr>
              <a:t>&lt;/ISBN&gt;</a:t>
            </a:r>
            <a:r>
              <a:rPr lang="en-US" sz="1400" dirty="0">
                <a:solidFill>
                  <a:srgbClr val="000000"/>
                </a:solidFill>
              </a:rPr>
              <a:t/>
            </a:r>
            <a:br>
              <a:rPr lang="en-US" sz="1400" dirty="0">
                <a:solidFill>
                  <a:srgbClr val="000000"/>
                </a:solidFill>
              </a:rPr>
            </a:br>
            <a:r>
              <a:rPr lang="en-US" sz="1400" dirty="0">
                <a:solidFill>
                  <a:srgbClr val="000000"/>
                </a:solidFill>
              </a:rPr>
              <a:t>    </a:t>
            </a:r>
            <a:r>
              <a:rPr lang="en-US" sz="1400" dirty="0">
                <a:solidFill>
                  <a:srgbClr val="000096"/>
                </a:solidFill>
              </a:rPr>
              <a:t>&lt;Publisher&gt;</a:t>
            </a:r>
            <a:r>
              <a:rPr lang="en-US" sz="1400" dirty="0">
                <a:solidFill>
                  <a:srgbClr val="000000"/>
                </a:solidFill>
              </a:rPr>
              <a:t>Dover Publications</a:t>
            </a:r>
            <a:r>
              <a:rPr lang="en-US" sz="1400" dirty="0">
                <a:solidFill>
                  <a:srgbClr val="000096"/>
                </a:solidFill>
              </a:rPr>
              <a:t>&lt;/Publisher&gt;</a:t>
            </a:r>
            <a:r>
              <a:rPr lang="en-US" sz="1400" dirty="0">
                <a:solidFill>
                  <a:srgbClr val="000000"/>
                </a:solidFill>
              </a:rPr>
              <a:t/>
            </a:r>
            <a:br>
              <a:rPr lang="en-US" sz="1400" dirty="0">
                <a:solidFill>
                  <a:srgbClr val="000000"/>
                </a:solidFill>
              </a:rPr>
            </a:br>
            <a:r>
              <a:rPr lang="en-US" sz="1400" dirty="0">
                <a:solidFill>
                  <a:srgbClr val="000000"/>
                </a:solidFill>
              </a:rPr>
              <a:t>    </a:t>
            </a:r>
            <a:r>
              <a:rPr lang="en-US" sz="1400" dirty="0">
                <a:solidFill>
                  <a:srgbClr val="000096"/>
                </a:solidFill>
              </a:rPr>
              <a:t>&lt;Title&gt;</a:t>
            </a:r>
            <a:r>
              <a:rPr lang="en-US" sz="1400" dirty="0">
                <a:solidFill>
                  <a:srgbClr val="000000"/>
                </a:solidFill>
              </a:rPr>
              <a:t>Introduction to Formal Languages</a:t>
            </a:r>
            <a:r>
              <a:rPr lang="en-US" sz="1400" dirty="0">
                <a:solidFill>
                  <a:srgbClr val="000096"/>
                </a:solidFill>
              </a:rPr>
              <a:t>&lt;/Title&gt;</a:t>
            </a:r>
            <a:r>
              <a:rPr lang="en-US" sz="1400" dirty="0">
                <a:solidFill>
                  <a:srgbClr val="000000"/>
                </a:solidFill>
              </a:rPr>
              <a:t/>
            </a:r>
            <a:br>
              <a:rPr lang="en-US" sz="1400" dirty="0">
                <a:solidFill>
                  <a:srgbClr val="000000"/>
                </a:solidFill>
              </a:rPr>
            </a:br>
            <a:r>
              <a:rPr lang="en-US" sz="1400" dirty="0">
                <a:solidFill>
                  <a:srgbClr val="000000"/>
                </a:solidFill>
              </a:rPr>
              <a:t>    </a:t>
            </a:r>
            <a:r>
              <a:rPr lang="en-US" sz="1400" dirty="0">
                <a:solidFill>
                  <a:srgbClr val="000096"/>
                </a:solidFill>
              </a:rPr>
              <a:t>&lt;Author&gt;</a:t>
            </a:r>
            <a:r>
              <a:rPr lang="en-US" sz="1400" dirty="0" err="1">
                <a:solidFill>
                  <a:srgbClr val="000000"/>
                </a:solidFill>
              </a:rPr>
              <a:t>Gyorgy</a:t>
            </a:r>
            <a:r>
              <a:rPr lang="en-US" sz="1400" dirty="0">
                <a:solidFill>
                  <a:srgbClr val="000000"/>
                </a:solidFill>
              </a:rPr>
              <a:t> E. </a:t>
            </a:r>
            <a:r>
              <a:rPr lang="en-US" sz="1400" dirty="0" err="1">
                <a:solidFill>
                  <a:srgbClr val="000000"/>
                </a:solidFill>
              </a:rPr>
              <a:t>Revesz</a:t>
            </a:r>
            <a:r>
              <a:rPr lang="en-US" sz="1400" dirty="0">
                <a:solidFill>
                  <a:srgbClr val="000096"/>
                </a:solidFill>
              </a:rPr>
              <a:t>&lt;/Author&gt;</a:t>
            </a:r>
            <a:r>
              <a:rPr lang="en-US" sz="1400" dirty="0">
                <a:solidFill>
                  <a:srgbClr val="000000"/>
                </a:solidFill>
              </a:rPr>
              <a:t/>
            </a:r>
            <a:br>
              <a:rPr lang="en-US" sz="1400" dirty="0">
                <a:solidFill>
                  <a:srgbClr val="000000"/>
                </a:solidFill>
              </a:rPr>
            </a:br>
            <a:r>
              <a:rPr lang="en-US" sz="1400" dirty="0">
                <a:solidFill>
                  <a:srgbClr val="000000"/>
                </a:solidFill>
              </a:rPr>
              <a:t>    </a:t>
            </a:r>
            <a:r>
              <a:rPr lang="en-US" sz="1400" dirty="0">
                <a:solidFill>
                  <a:srgbClr val="000096"/>
                </a:solidFill>
              </a:rPr>
              <a:t>&lt;Date&gt;</a:t>
            </a:r>
            <a:r>
              <a:rPr lang="en-US" sz="1400" dirty="0">
                <a:solidFill>
                  <a:srgbClr val="000000"/>
                </a:solidFill>
              </a:rPr>
              <a:t>2012</a:t>
            </a:r>
            <a:r>
              <a:rPr lang="en-US" sz="1400" dirty="0">
                <a:solidFill>
                  <a:srgbClr val="000096"/>
                </a:solidFill>
              </a:rPr>
              <a:t>&lt;/Date&gt;</a:t>
            </a:r>
            <a:r>
              <a:rPr lang="en-US" sz="1400" dirty="0">
                <a:solidFill>
                  <a:srgbClr val="000000"/>
                </a:solidFill>
              </a:rPr>
              <a:t/>
            </a:r>
            <a:br>
              <a:rPr lang="en-US" sz="1400" dirty="0">
                <a:solidFill>
                  <a:srgbClr val="000000"/>
                </a:solidFill>
              </a:rPr>
            </a:br>
            <a:r>
              <a:rPr lang="en-US" sz="1400" dirty="0">
                <a:solidFill>
                  <a:srgbClr val="000000"/>
                </a:solidFill>
              </a:rPr>
              <a:t>    </a:t>
            </a:r>
            <a:r>
              <a:rPr lang="en-US" sz="1400" dirty="0">
                <a:solidFill>
                  <a:srgbClr val="000096"/>
                </a:solidFill>
              </a:rPr>
              <a:t>&lt;ISBN&gt;</a:t>
            </a:r>
            <a:r>
              <a:rPr lang="en-US" sz="1400" dirty="0">
                <a:solidFill>
                  <a:srgbClr val="000000"/>
                </a:solidFill>
              </a:rPr>
              <a:t>0-486-66697-2</a:t>
            </a:r>
            <a:r>
              <a:rPr lang="en-US" sz="1400" dirty="0">
                <a:solidFill>
                  <a:srgbClr val="000096"/>
                </a:solidFill>
              </a:rPr>
              <a:t>&lt;/ISBN&gt;</a:t>
            </a:r>
            <a:r>
              <a:rPr lang="en-US" sz="1400" dirty="0">
                <a:solidFill>
                  <a:srgbClr val="000000"/>
                </a:solidFill>
              </a:rPr>
              <a:t/>
            </a:r>
            <a:br>
              <a:rPr lang="en-US" sz="1400" dirty="0">
                <a:solidFill>
                  <a:srgbClr val="000000"/>
                </a:solidFill>
              </a:rPr>
            </a:br>
            <a:r>
              <a:rPr lang="en-US" sz="1400" dirty="0">
                <a:solidFill>
                  <a:srgbClr val="000000"/>
                </a:solidFill>
              </a:rPr>
              <a:t>    </a:t>
            </a:r>
            <a:r>
              <a:rPr lang="en-US" sz="1400" dirty="0">
                <a:solidFill>
                  <a:srgbClr val="000096"/>
                </a:solidFill>
              </a:rPr>
              <a:t>&lt;Publisher&gt;</a:t>
            </a:r>
            <a:r>
              <a:rPr lang="en-US" sz="1400" dirty="0">
                <a:solidFill>
                  <a:srgbClr val="000000"/>
                </a:solidFill>
              </a:rPr>
              <a:t>Dover Publications</a:t>
            </a:r>
            <a:r>
              <a:rPr lang="en-US" sz="1400" dirty="0">
                <a:solidFill>
                  <a:srgbClr val="000096"/>
                </a:solidFill>
              </a:rPr>
              <a:t>&lt;/Publisher&gt;</a:t>
            </a:r>
            <a:r>
              <a:rPr lang="en-US" sz="1400" dirty="0">
                <a:solidFill>
                  <a:srgbClr val="000000"/>
                </a:solidFill>
              </a:rPr>
              <a:t/>
            </a:r>
            <a:br>
              <a:rPr lang="en-US" sz="1400" dirty="0">
                <a:solidFill>
                  <a:srgbClr val="000000"/>
                </a:solidFill>
              </a:rPr>
            </a:br>
            <a:r>
              <a:rPr lang="en-US" sz="1400" dirty="0">
                <a:solidFill>
                  <a:srgbClr val="000096"/>
                </a:solidFill>
              </a:rPr>
              <a:t>&lt;/Books&gt;</a:t>
            </a:r>
            <a:endParaRPr lang="en-US" sz="1400" dirty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r>
              <a:rPr lang="en-US" dirty="0" smtClean="0"/>
              <a:t>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381956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Top down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The previous slides showed the generation of the structured XML by starting from the top (root element) down to the bottom (leaf nodes).</a:t>
            </a:r>
            <a:endParaRPr lang="en-US" dirty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r>
              <a:rPr lang="en-US" dirty="0" smtClean="0"/>
              <a:t>19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319924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Bottom-up parsing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In bottom-up parsing we work backward: from the last step to the first step.</a:t>
            </a:r>
            <a:endParaRPr lang="en-US" dirty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r>
              <a:rPr lang="en-US" dirty="0" smtClean="0"/>
              <a:t>20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376809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Let’s begin 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0" y="1600201"/>
            <a:ext cx="8229600" cy="2324685"/>
          </a:xfrm>
        </p:spPr>
        <p:txBody>
          <a:bodyPr/>
          <a:lstStyle/>
          <a:p>
            <a:r>
              <a:rPr lang="en-US" dirty="0" smtClean="0"/>
              <a:t>One production step must have been the last and its result must be visible in the </a:t>
            </a:r>
            <a:r>
              <a:rPr lang="en-US" dirty="0" smtClean="0"/>
              <a:t>linear representation.</a:t>
            </a:r>
            <a:endParaRPr lang="en-US" dirty="0" smtClean="0"/>
          </a:p>
          <a:p>
            <a:r>
              <a:rPr lang="en-US" dirty="0" smtClean="0"/>
              <a:t>We recognize the </a:t>
            </a:r>
            <a:r>
              <a:rPr lang="en-US" dirty="0" smtClean="0"/>
              <a:t>rule </a:t>
            </a:r>
            <a:r>
              <a:rPr lang="en-US" dirty="0">
                <a:solidFill>
                  <a:srgbClr val="006400"/>
                </a:solidFill>
              </a:rPr>
              <a:t>Publisher </a:t>
            </a:r>
            <a:r>
              <a:rPr lang="en-US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</a:t>
            </a:r>
            <a:r>
              <a:rPr lang="en-US" dirty="0">
                <a:solidFill>
                  <a:srgbClr val="006400"/>
                </a:solidFill>
              </a:rPr>
              <a:t> </a:t>
            </a:r>
            <a:r>
              <a:rPr lang="en-US" dirty="0" smtClean="0">
                <a:solidFill>
                  <a:srgbClr val="006400"/>
                </a:solidFill>
              </a:rPr>
              <a:t>text</a:t>
            </a:r>
            <a:r>
              <a:rPr lang="en-US" dirty="0" smtClean="0"/>
              <a:t> </a:t>
            </a:r>
            <a:r>
              <a:rPr lang="en-US" dirty="0" smtClean="0"/>
              <a:t>in</a:t>
            </a:r>
            <a:br>
              <a:rPr lang="en-US" dirty="0" smtClean="0"/>
            </a:br>
            <a:r>
              <a:rPr lang="en-US" dirty="0" smtClean="0"/>
              <a:t>This </a:t>
            </a:r>
            <a:r>
              <a:rPr lang="en-US" dirty="0" smtClean="0"/>
              <a:t>gives us the final step in the production process (and the first step in bottom-up parsing):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48A2AE-B20F-427A-8870-6F82386E0A82}" type="slidenum">
              <a:rPr lang="en-US" smtClean="0"/>
              <a:t>22</a:t>
            </a:fld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3363936" y="3878504"/>
            <a:ext cx="3360420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100" dirty="0">
                <a:solidFill>
                  <a:srgbClr val="000096"/>
                </a:solidFill>
              </a:rPr>
              <a:t>&lt;Title&gt;</a:t>
            </a:r>
            <a:r>
              <a:rPr lang="en-US" sz="1100" dirty="0">
                <a:solidFill>
                  <a:srgbClr val="000000"/>
                </a:solidFill>
              </a:rPr>
              <a:t>Parsing Techniques</a:t>
            </a:r>
            <a:r>
              <a:rPr lang="en-US" sz="1100" dirty="0">
                <a:solidFill>
                  <a:srgbClr val="000096"/>
                </a:solidFill>
              </a:rPr>
              <a:t>&lt;/Title&gt;</a:t>
            </a:r>
            <a:r>
              <a:rPr lang="en-US" sz="1100" dirty="0">
                <a:solidFill>
                  <a:srgbClr val="000000"/>
                </a:solidFill>
              </a:rPr>
              <a:t/>
            </a:r>
            <a:br>
              <a:rPr lang="en-US" sz="1100" dirty="0">
                <a:solidFill>
                  <a:srgbClr val="000000"/>
                </a:solidFill>
              </a:rPr>
            </a:br>
            <a:r>
              <a:rPr lang="en-US" sz="1100" dirty="0">
                <a:solidFill>
                  <a:srgbClr val="000096"/>
                </a:solidFill>
              </a:rPr>
              <a:t>&lt;Author&gt;</a:t>
            </a:r>
            <a:r>
              <a:rPr lang="en-US" sz="1100" dirty="0">
                <a:solidFill>
                  <a:srgbClr val="000000"/>
                </a:solidFill>
              </a:rPr>
              <a:t>Dick Grune</a:t>
            </a:r>
            <a:r>
              <a:rPr lang="en-US" sz="1100" dirty="0">
                <a:solidFill>
                  <a:srgbClr val="000096"/>
                </a:solidFill>
              </a:rPr>
              <a:t>&lt;/Author&gt;</a:t>
            </a:r>
            <a:r>
              <a:rPr lang="en-US" sz="1100" dirty="0">
                <a:solidFill>
                  <a:srgbClr val="000000"/>
                </a:solidFill>
              </a:rPr>
              <a:t/>
            </a:r>
            <a:br>
              <a:rPr lang="en-US" sz="1100" dirty="0">
                <a:solidFill>
                  <a:srgbClr val="000000"/>
                </a:solidFill>
              </a:rPr>
            </a:br>
            <a:r>
              <a:rPr lang="en-US" sz="1100" dirty="0">
                <a:solidFill>
                  <a:srgbClr val="000096"/>
                </a:solidFill>
              </a:rPr>
              <a:t>&lt;Author&gt;</a:t>
            </a:r>
            <a:r>
              <a:rPr lang="en-US" sz="1100" dirty="0">
                <a:solidFill>
                  <a:srgbClr val="000000"/>
                </a:solidFill>
              </a:rPr>
              <a:t> Ceriel J.H. Jacobs</a:t>
            </a:r>
            <a:r>
              <a:rPr lang="en-US" sz="1100" dirty="0">
                <a:solidFill>
                  <a:srgbClr val="000096"/>
                </a:solidFill>
              </a:rPr>
              <a:t>&lt;/Author&gt;</a:t>
            </a:r>
            <a:r>
              <a:rPr lang="en-US" sz="1100" dirty="0">
                <a:solidFill>
                  <a:srgbClr val="000000"/>
                </a:solidFill>
              </a:rPr>
              <a:t/>
            </a:r>
            <a:br>
              <a:rPr lang="en-US" sz="1100" dirty="0">
                <a:solidFill>
                  <a:srgbClr val="000000"/>
                </a:solidFill>
              </a:rPr>
            </a:br>
            <a:r>
              <a:rPr lang="en-US" sz="1100" dirty="0">
                <a:solidFill>
                  <a:srgbClr val="000096"/>
                </a:solidFill>
              </a:rPr>
              <a:t>&lt;Date&gt;</a:t>
            </a:r>
            <a:r>
              <a:rPr lang="en-US" sz="1100" dirty="0">
                <a:solidFill>
                  <a:srgbClr val="000000"/>
                </a:solidFill>
              </a:rPr>
              <a:t>2007</a:t>
            </a:r>
            <a:r>
              <a:rPr lang="en-US" sz="1100" dirty="0">
                <a:solidFill>
                  <a:srgbClr val="000096"/>
                </a:solidFill>
              </a:rPr>
              <a:t>&lt;/Date&gt;</a:t>
            </a:r>
            <a:r>
              <a:rPr lang="en-US" sz="1100" dirty="0">
                <a:solidFill>
                  <a:srgbClr val="000000"/>
                </a:solidFill>
              </a:rPr>
              <a:t/>
            </a:r>
            <a:br>
              <a:rPr lang="en-US" sz="1100" dirty="0">
                <a:solidFill>
                  <a:srgbClr val="000000"/>
                </a:solidFill>
              </a:rPr>
            </a:br>
            <a:r>
              <a:rPr lang="en-US" sz="1100" dirty="0">
                <a:solidFill>
                  <a:srgbClr val="000096"/>
                </a:solidFill>
              </a:rPr>
              <a:t>&lt;ISBN&gt;</a:t>
            </a:r>
            <a:r>
              <a:rPr lang="en-US" sz="1100" dirty="0">
                <a:solidFill>
                  <a:srgbClr val="000000"/>
                </a:solidFill>
              </a:rPr>
              <a:t>978-0-387-20248-8</a:t>
            </a:r>
            <a:r>
              <a:rPr lang="en-US" sz="1100" dirty="0">
                <a:solidFill>
                  <a:srgbClr val="000096"/>
                </a:solidFill>
              </a:rPr>
              <a:t>&lt;/ISBN&gt;</a:t>
            </a:r>
            <a:r>
              <a:rPr lang="en-US" sz="1100" dirty="0">
                <a:solidFill>
                  <a:srgbClr val="000000"/>
                </a:solidFill>
              </a:rPr>
              <a:t/>
            </a:r>
            <a:br>
              <a:rPr lang="en-US" sz="1100" dirty="0">
                <a:solidFill>
                  <a:srgbClr val="000000"/>
                </a:solidFill>
              </a:rPr>
            </a:br>
            <a:r>
              <a:rPr lang="en-US" sz="1100" dirty="0">
                <a:solidFill>
                  <a:srgbClr val="000096"/>
                </a:solidFill>
              </a:rPr>
              <a:t>&lt;Publisher&gt;</a:t>
            </a:r>
            <a:r>
              <a:rPr lang="en-US" sz="1100" dirty="0">
                <a:solidFill>
                  <a:srgbClr val="000000"/>
                </a:solidFill>
              </a:rPr>
              <a:t>Springer</a:t>
            </a:r>
            <a:r>
              <a:rPr lang="en-US" sz="1100" dirty="0">
                <a:solidFill>
                  <a:srgbClr val="000096"/>
                </a:solidFill>
              </a:rPr>
              <a:t>&lt;/Publisher&gt;</a:t>
            </a:r>
            <a:r>
              <a:rPr lang="en-US" sz="1100" dirty="0">
                <a:solidFill>
                  <a:srgbClr val="000000"/>
                </a:solidFill>
              </a:rPr>
              <a:t/>
            </a:r>
            <a:br>
              <a:rPr lang="en-US" sz="1100" dirty="0">
                <a:solidFill>
                  <a:srgbClr val="000000"/>
                </a:solidFill>
              </a:rPr>
            </a:br>
            <a:r>
              <a:rPr lang="en-US" sz="1100" dirty="0">
                <a:solidFill>
                  <a:srgbClr val="000096"/>
                </a:solidFill>
              </a:rPr>
              <a:t>&lt;Title&gt;</a:t>
            </a:r>
            <a:r>
              <a:rPr lang="en-US" sz="1100" dirty="0">
                <a:solidFill>
                  <a:srgbClr val="000000"/>
                </a:solidFill>
              </a:rPr>
              <a:t>Introduction to Graph Theory</a:t>
            </a:r>
            <a:r>
              <a:rPr lang="en-US" sz="1100" dirty="0">
                <a:solidFill>
                  <a:srgbClr val="000096"/>
                </a:solidFill>
              </a:rPr>
              <a:t>&lt;/Title&gt;</a:t>
            </a:r>
            <a:r>
              <a:rPr lang="en-US" sz="1100" dirty="0">
                <a:solidFill>
                  <a:srgbClr val="000000"/>
                </a:solidFill>
              </a:rPr>
              <a:t/>
            </a:r>
            <a:br>
              <a:rPr lang="en-US" sz="1100" dirty="0">
                <a:solidFill>
                  <a:srgbClr val="000000"/>
                </a:solidFill>
              </a:rPr>
            </a:br>
            <a:r>
              <a:rPr lang="en-US" sz="1100" dirty="0">
                <a:solidFill>
                  <a:srgbClr val="000096"/>
                </a:solidFill>
              </a:rPr>
              <a:t>&lt;Author&gt;</a:t>
            </a:r>
            <a:r>
              <a:rPr lang="en-US" sz="1100" dirty="0">
                <a:solidFill>
                  <a:srgbClr val="000000"/>
                </a:solidFill>
              </a:rPr>
              <a:t>Richard J. Trudeau</a:t>
            </a:r>
            <a:r>
              <a:rPr lang="en-US" sz="1100" dirty="0">
                <a:solidFill>
                  <a:srgbClr val="000096"/>
                </a:solidFill>
              </a:rPr>
              <a:t>&lt;/Author&gt;</a:t>
            </a:r>
            <a:r>
              <a:rPr lang="en-US" sz="1100" dirty="0">
                <a:solidFill>
                  <a:srgbClr val="000000"/>
                </a:solidFill>
              </a:rPr>
              <a:t/>
            </a:r>
            <a:br>
              <a:rPr lang="en-US" sz="1100" dirty="0">
                <a:solidFill>
                  <a:srgbClr val="000000"/>
                </a:solidFill>
              </a:rPr>
            </a:br>
            <a:r>
              <a:rPr lang="en-US" sz="1100" dirty="0">
                <a:solidFill>
                  <a:srgbClr val="000096"/>
                </a:solidFill>
              </a:rPr>
              <a:t>&lt;Date&gt;</a:t>
            </a:r>
            <a:r>
              <a:rPr lang="en-US" sz="1100" dirty="0">
                <a:solidFill>
                  <a:srgbClr val="000000"/>
                </a:solidFill>
              </a:rPr>
              <a:t>1993</a:t>
            </a:r>
            <a:r>
              <a:rPr lang="en-US" sz="1100" dirty="0">
                <a:solidFill>
                  <a:srgbClr val="000096"/>
                </a:solidFill>
              </a:rPr>
              <a:t>&lt;/Date&gt;</a:t>
            </a:r>
            <a:r>
              <a:rPr lang="en-US" sz="1100" dirty="0">
                <a:solidFill>
                  <a:srgbClr val="000000"/>
                </a:solidFill>
              </a:rPr>
              <a:t/>
            </a:r>
            <a:br>
              <a:rPr lang="en-US" sz="1100" dirty="0">
                <a:solidFill>
                  <a:srgbClr val="000000"/>
                </a:solidFill>
              </a:rPr>
            </a:br>
            <a:r>
              <a:rPr lang="en-US" sz="1100" dirty="0">
                <a:solidFill>
                  <a:srgbClr val="000096"/>
                </a:solidFill>
              </a:rPr>
              <a:t>&lt;ISBN&gt;</a:t>
            </a:r>
            <a:r>
              <a:rPr lang="en-US" sz="1100" dirty="0">
                <a:solidFill>
                  <a:srgbClr val="000000"/>
                </a:solidFill>
              </a:rPr>
              <a:t>0-486-67870-9</a:t>
            </a:r>
            <a:r>
              <a:rPr lang="en-US" sz="1100" dirty="0">
                <a:solidFill>
                  <a:srgbClr val="000096"/>
                </a:solidFill>
              </a:rPr>
              <a:t>&lt;/ISBN&gt;</a:t>
            </a:r>
            <a:r>
              <a:rPr lang="en-US" sz="1100" dirty="0">
                <a:solidFill>
                  <a:srgbClr val="000000"/>
                </a:solidFill>
              </a:rPr>
              <a:t/>
            </a:r>
            <a:br>
              <a:rPr lang="en-US" sz="1100" dirty="0">
                <a:solidFill>
                  <a:srgbClr val="000000"/>
                </a:solidFill>
              </a:rPr>
            </a:br>
            <a:r>
              <a:rPr lang="en-US" sz="1100" dirty="0">
                <a:solidFill>
                  <a:srgbClr val="000096"/>
                </a:solidFill>
              </a:rPr>
              <a:t>&lt;Publisher&gt;</a:t>
            </a:r>
            <a:r>
              <a:rPr lang="en-US" sz="1100" dirty="0">
                <a:solidFill>
                  <a:srgbClr val="000000"/>
                </a:solidFill>
              </a:rPr>
              <a:t>Dover Publications</a:t>
            </a:r>
            <a:r>
              <a:rPr lang="en-US" sz="1100" dirty="0">
                <a:solidFill>
                  <a:srgbClr val="000096"/>
                </a:solidFill>
              </a:rPr>
              <a:t>&lt;/Publisher&gt;</a:t>
            </a:r>
            <a:r>
              <a:rPr lang="en-US" sz="1100" dirty="0">
                <a:solidFill>
                  <a:srgbClr val="000000"/>
                </a:solidFill>
              </a:rPr>
              <a:t/>
            </a:r>
            <a:br>
              <a:rPr lang="en-US" sz="1100" dirty="0">
                <a:solidFill>
                  <a:srgbClr val="000000"/>
                </a:solidFill>
              </a:rPr>
            </a:br>
            <a:r>
              <a:rPr lang="en-US" sz="1100" dirty="0">
                <a:solidFill>
                  <a:srgbClr val="000096"/>
                </a:solidFill>
              </a:rPr>
              <a:t>&lt;Title&gt;</a:t>
            </a:r>
            <a:r>
              <a:rPr lang="en-US" sz="1100" dirty="0">
                <a:solidFill>
                  <a:srgbClr val="000000"/>
                </a:solidFill>
              </a:rPr>
              <a:t>Introduction to Formal Languages</a:t>
            </a:r>
            <a:r>
              <a:rPr lang="en-US" sz="1100" dirty="0">
                <a:solidFill>
                  <a:srgbClr val="000096"/>
                </a:solidFill>
              </a:rPr>
              <a:t>&lt;/Title&gt;</a:t>
            </a:r>
            <a:r>
              <a:rPr lang="en-US" sz="1100" dirty="0">
                <a:solidFill>
                  <a:srgbClr val="000000"/>
                </a:solidFill>
              </a:rPr>
              <a:t/>
            </a:r>
            <a:br>
              <a:rPr lang="en-US" sz="1100" dirty="0">
                <a:solidFill>
                  <a:srgbClr val="000000"/>
                </a:solidFill>
              </a:rPr>
            </a:br>
            <a:r>
              <a:rPr lang="en-US" sz="1100" dirty="0">
                <a:solidFill>
                  <a:srgbClr val="000096"/>
                </a:solidFill>
              </a:rPr>
              <a:t>&lt;Author&gt;</a:t>
            </a:r>
            <a:r>
              <a:rPr lang="en-US" sz="1100" dirty="0" err="1">
                <a:solidFill>
                  <a:srgbClr val="000000"/>
                </a:solidFill>
              </a:rPr>
              <a:t>Gyorgy</a:t>
            </a:r>
            <a:r>
              <a:rPr lang="en-US" sz="1100" dirty="0">
                <a:solidFill>
                  <a:srgbClr val="000000"/>
                </a:solidFill>
              </a:rPr>
              <a:t> E. </a:t>
            </a:r>
            <a:r>
              <a:rPr lang="en-US" sz="1100" dirty="0" err="1">
                <a:solidFill>
                  <a:srgbClr val="000000"/>
                </a:solidFill>
              </a:rPr>
              <a:t>Revesz</a:t>
            </a:r>
            <a:r>
              <a:rPr lang="en-US" sz="1100" dirty="0">
                <a:solidFill>
                  <a:srgbClr val="000096"/>
                </a:solidFill>
              </a:rPr>
              <a:t>&lt;/Author&gt;</a:t>
            </a:r>
            <a:r>
              <a:rPr lang="en-US" sz="1100" dirty="0">
                <a:solidFill>
                  <a:srgbClr val="000000"/>
                </a:solidFill>
              </a:rPr>
              <a:t/>
            </a:r>
            <a:br>
              <a:rPr lang="en-US" sz="1100" dirty="0">
                <a:solidFill>
                  <a:srgbClr val="000000"/>
                </a:solidFill>
              </a:rPr>
            </a:br>
            <a:r>
              <a:rPr lang="en-US" sz="1100" dirty="0">
                <a:solidFill>
                  <a:srgbClr val="000096"/>
                </a:solidFill>
              </a:rPr>
              <a:t>&lt;Date&gt;</a:t>
            </a:r>
            <a:r>
              <a:rPr lang="en-US" sz="1100" dirty="0">
                <a:solidFill>
                  <a:srgbClr val="000000"/>
                </a:solidFill>
              </a:rPr>
              <a:t>2012</a:t>
            </a:r>
            <a:r>
              <a:rPr lang="en-US" sz="1100" dirty="0">
                <a:solidFill>
                  <a:srgbClr val="000096"/>
                </a:solidFill>
              </a:rPr>
              <a:t>&lt;/Date&gt;</a:t>
            </a:r>
            <a:r>
              <a:rPr lang="en-US" sz="1100" dirty="0">
                <a:solidFill>
                  <a:srgbClr val="000000"/>
                </a:solidFill>
              </a:rPr>
              <a:t/>
            </a:r>
            <a:br>
              <a:rPr lang="en-US" sz="1100" dirty="0">
                <a:solidFill>
                  <a:srgbClr val="000000"/>
                </a:solidFill>
              </a:rPr>
            </a:br>
            <a:r>
              <a:rPr lang="en-US" sz="1100" dirty="0">
                <a:solidFill>
                  <a:srgbClr val="000096"/>
                </a:solidFill>
              </a:rPr>
              <a:t>&lt;ISBN&gt;</a:t>
            </a:r>
            <a:r>
              <a:rPr lang="en-US" sz="1100" dirty="0">
                <a:solidFill>
                  <a:srgbClr val="000000"/>
                </a:solidFill>
              </a:rPr>
              <a:t>0-486-66697-2</a:t>
            </a:r>
            <a:r>
              <a:rPr lang="en-US" sz="1100" dirty="0">
                <a:solidFill>
                  <a:srgbClr val="000096"/>
                </a:solidFill>
              </a:rPr>
              <a:t>&lt;/ISBN&gt;</a:t>
            </a:r>
            <a:r>
              <a:rPr lang="en-US" sz="1100" dirty="0">
                <a:solidFill>
                  <a:srgbClr val="000000"/>
                </a:solidFill>
              </a:rPr>
              <a:t/>
            </a:r>
            <a:br>
              <a:rPr lang="en-US" sz="1100" dirty="0">
                <a:solidFill>
                  <a:srgbClr val="000000"/>
                </a:solidFill>
              </a:rPr>
            </a:br>
            <a:r>
              <a:rPr lang="en-US" sz="1100" b="1" dirty="0">
                <a:solidFill>
                  <a:srgbClr val="000096"/>
                </a:solidFill>
              </a:rPr>
              <a:t>&lt;Publisher&gt;</a:t>
            </a:r>
            <a:r>
              <a:rPr lang="en-US" sz="1100" b="1" dirty="0">
                <a:solidFill>
                  <a:srgbClr val="000000"/>
                </a:solidFill>
              </a:rPr>
              <a:t>Dover Publications</a:t>
            </a:r>
            <a:r>
              <a:rPr lang="en-US" sz="1100" b="1" dirty="0">
                <a:solidFill>
                  <a:srgbClr val="000096"/>
                </a:solidFill>
              </a:rPr>
              <a:t>&lt;/Publisher&gt;</a:t>
            </a:r>
            <a:endParaRPr lang="en-US" sz="1100" b="1" dirty="0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8384345" y="2715065"/>
            <a:ext cx="2166424" cy="1406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flipH="1">
            <a:off x="10550769" y="2729132"/>
            <a:ext cx="0" cy="378421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 flipH="1">
            <a:off x="6006905" y="6527410"/>
            <a:ext cx="4543864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5914014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Next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0" y="1600201"/>
            <a:ext cx="8229600" cy="1197429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We recognize the rule </a:t>
            </a:r>
            <a:r>
              <a:rPr lang="en-US" dirty="0" smtClean="0">
                <a:solidFill>
                  <a:srgbClr val="006400"/>
                </a:solidFill>
              </a:rPr>
              <a:t>ISBN </a:t>
            </a:r>
            <a:r>
              <a:rPr lang="en-US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</a:t>
            </a:r>
            <a:r>
              <a:rPr lang="en-US" dirty="0">
                <a:solidFill>
                  <a:srgbClr val="006400"/>
                </a:solidFill>
              </a:rPr>
              <a:t> text</a:t>
            </a:r>
            <a:r>
              <a:rPr lang="en-US" dirty="0"/>
              <a:t> in</a:t>
            </a:r>
            <a:br>
              <a:rPr lang="en-US" dirty="0"/>
            </a:br>
            <a:r>
              <a:rPr lang="en-US" dirty="0"/>
              <a:t>This gives us the </a:t>
            </a:r>
            <a:r>
              <a:rPr lang="en-US" dirty="0" smtClean="0"/>
              <a:t>next-to-last </a:t>
            </a:r>
            <a:r>
              <a:rPr lang="en-US" dirty="0"/>
              <a:t>step in the production process (and the </a:t>
            </a:r>
            <a:r>
              <a:rPr lang="en-US" dirty="0" smtClean="0"/>
              <a:t>second </a:t>
            </a:r>
            <a:r>
              <a:rPr lang="en-US" dirty="0"/>
              <a:t>step in bottom-up parsing):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48A2AE-B20F-427A-8870-6F82386E0A82}" type="slidenum">
              <a:rPr lang="en-US" smtClean="0"/>
              <a:t>23</a:t>
            </a:fld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3096650" y="3176606"/>
            <a:ext cx="3360420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100" dirty="0">
                <a:solidFill>
                  <a:srgbClr val="000096"/>
                </a:solidFill>
              </a:rPr>
              <a:t>&lt;Title&gt;</a:t>
            </a:r>
            <a:r>
              <a:rPr lang="en-US" sz="1100" dirty="0">
                <a:solidFill>
                  <a:srgbClr val="000000"/>
                </a:solidFill>
              </a:rPr>
              <a:t>Parsing Techniques</a:t>
            </a:r>
            <a:r>
              <a:rPr lang="en-US" sz="1100" dirty="0">
                <a:solidFill>
                  <a:srgbClr val="000096"/>
                </a:solidFill>
              </a:rPr>
              <a:t>&lt;/Title&gt;</a:t>
            </a:r>
            <a:r>
              <a:rPr lang="en-US" sz="1100" dirty="0">
                <a:solidFill>
                  <a:srgbClr val="000000"/>
                </a:solidFill>
              </a:rPr>
              <a:t/>
            </a:r>
            <a:br>
              <a:rPr lang="en-US" sz="1100" dirty="0">
                <a:solidFill>
                  <a:srgbClr val="000000"/>
                </a:solidFill>
              </a:rPr>
            </a:br>
            <a:r>
              <a:rPr lang="en-US" sz="1100" dirty="0">
                <a:solidFill>
                  <a:srgbClr val="000096"/>
                </a:solidFill>
              </a:rPr>
              <a:t>&lt;Author&gt;</a:t>
            </a:r>
            <a:r>
              <a:rPr lang="en-US" sz="1100" dirty="0">
                <a:solidFill>
                  <a:srgbClr val="000000"/>
                </a:solidFill>
              </a:rPr>
              <a:t>Dick Grune</a:t>
            </a:r>
            <a:r>
              <a:rPr lang="en-US" sz="1100" dirty="0">
                <a:solidFill>
                  <a:srgbClr val="000096"/>
                </a:solidFill>
              </a:rPr>
              <a:t>&lt;/Author&gt;</a:t>
            </a:r>
            <a:r>
              <a:rPr lang="en-US" sz="1100" dirty="0">
                <a:solidFill>
                  <a:srgbClr val="000000"/>
                </a:solidFill>
              </a:rPr>
              <a:t/>
            </a:r>
            <a:br>
              <a:rPr lang="en-US" sz="1100" dirty="0">
                <a:solidFill>
                  <a:srgbClr val="000000"/>
                </a:solidFill>
              </a:rPr>
            </a:br>
            <a:r>
              <a:rPr lang="en-US" sz="1100" dirty="0">
                <a:solidFill>
                  <a:srgbClr val="000096"/>
                </a:solidFill>
              </a:rPr>
              <a:t>&lt;Author&gt;</a:t>
            </a:r>
            <a:r>
              <a:rPr lang="en-US" sz="1100" dirty="0">
                <a:solidFill>
                  <a:srgbClr val="000000"/>
                </a:solidFill>
              </a:rPr>
              <a:t> Ceriel J.H. Jacobs</a:t>
            </a:r>
            <a:r>
              <a:rPr lang="en-US" sz="1100" dirty="0">
                <a:solidFill>
                  <a:srgbClr val="000096"/>
                </a:solidFill>
              </a:rPr>
              <a:t>&lt;/Author&gt;</a:t>
            </a:r>
            <a:r>
              <a:rPr lang="en-US" sz="1100" dirty="0">
                <a:solidFill>
                  <a:srgbClr val="000000"/>
                </a:solidFill>
              </a:rPr>
              <a:t/>
            </a:r>
            <a:br>
              <a:rPr lang="en-US" sz="1100" dirty="0">
                <a:solidFill>
                  <a:srgbClr val="000000"/>
                </a:solidFill>
              </a:rPr>
            </a:br>
            <a:r>
              <a:rPr lang="en-US" sz="1100" dirty="0">
                <a:solidFill>
                  <a:srgbClr val="000096"/>
                </a:solidFill>
              </a:rPr>
              <a:t>&lt;Date&gt;</a:t>
            </a:r>
            <a:r>
              <a:rPr lang="en-US" sz="1100" dirty="0">
                <a:solidFill>
                  <a:srgbClr val="000000"/>
                </a:solidFill>
              </a:rPr>
              <a:t>2007</a:t>
            </a:r>
            <a:r>
              <a:rPr lang="en-US" sz="1100" dirty="0">
                <a:solidFill>
                  <a:srgbClr val="000096"/>
                </a:solidFill>
              </a:rPr>
              <a:t>&lt;/Date&gt;</a:t>
            </a:r>
            <a:r>
              <a:rPr lang="en-US" sz="1100" dirty="0">
                <a:solidFill>
                  <a:srgbClr val="000000"/>
                </a:solidFill>
              </a:rPr>
              <a:t/>
            </a:r>
            <a:br>
              <a:rPr lang="en-US" sz="1100" dirty="0">
                <a:solidFill>
                  <a:srgbClr val="000000"/>
                </a:solidFill>
              </a:rPr>
            </a:br>
            <a:r>
              <a:rPr lang="en-US" sz="1100" dirty="0">
                <a:solidFill>
                  <a:srgbClr val="000096"/>
                </a:solidFill>
              </a:rPr>
              <a:t>&lt;ISBN&gt;</a:t>
            </a:r>
            <a:r>
              <a:rPr lang="en-US" sz="1100" dirty="0">
                <a:solidFill>
                  <a:srgbClr val="000000"/>
                </a:solidFill>
              </a:rPr>
              <a:t>978-0-387-20248-8</a:t>
            </a:r>
            <a:r>
              <a:rPr lang="en-US" sz="1100" dirty="0">
                <a:solidFill>
                  <a:srgbClr val="000096"/>
                </a:solidFill>
              </a:rPr>
              <a:t>&lt;/ISBN&gt;</a:t>
            </a:r>
            <a:r>
              <a:rPr lang="en-US" sz="1100" dirty="0">
                <a:solidFill>
                  <a:srgbClr val="000000"/>
                </a:solidFill>
              </a:rPr>
              <a:t/>
            </a:r>
            <a:br>
              <a:rPr lang="en-US" sz="1100" dirty="0">
                <a:solidFill>
                  <a:srgbClr val="000000"/>
                </a:solidFill>
              </a:rPr>
            </a:br>
            <a:r>
              <a:rPr lang="en-US" sz="1100" dirty="0">
                <a:solidFill>
                  <a:srgbClr val="000096"/>
                </a:solidFill>
              </a:rPr>
              <a:t>&lt;Publisher&gt;</a:t>
            </a:r>
            <a:r>
              <a:rPr lang="en-US" sz="1100" dirty="0">
                <a:solidFill>
                  <a:srgbClr val="000000"/>
                </a:solidFill>
              </a:rPr>
              <a:t>Springer</a:t>
            </a:r>
            <a:r>
              <a:rPr lang="en-US" sz="1100" dirty="0">
                <a:solidFill>
                  <a:srgbClr val="000096"/>
                </a:solidFill>
              </a:rPr>
              <a:t>&lt;/Publisher&gt;</a:t>
            </a:r>
            <a:r>
              <a:rPr lang="en-US" sz="1100" dirty="0">
                <a:solidFill>
                  <a:srgbClr val="000000"/>
                </a:solidFill>
              </a:rPr>
              <a:t/>
            </a:r>
            <a:br>
              <a:rPr lang="en-US" sz="1100" dirty="0">
                <a:solidFill>
                  <a:srgbClr val="000000"/>
                </a:solidFill>
              </a:rPr>
            </a:br>
            <a:r>
              <a:rPr lang="en-US" sz="1100" dirty="0">
                <a:solidFill>
                  <a:srgbClr val="000096"/>
                </a:solidFill>
              </a:rPr>
              <a:t>&lt;Title&gt;</a:t>
            </a:r>
            <a:r>
              <a:rPr lang="en-US" sz="1100" dirty="0">
                <a:solidFill>
                  <a:srgbClr val="000000"/>
                </a:solidFill>
              </a:rPr>
              <a:t>Introduction to Graph Theory</a:t>
            </a:r>
            <a:r>
              <a:rPr lang="en-US" sz="1100" dirty="0">
                <a:solidFill>
                  <a:srgbClr val="000096"/>
                </a:solidFill>
              </a:rPr>
              <a:t>&lt;/Title&gt;</a:t>
            </a:r>
            <a:r>
              <a:rPr lang="en-US" sz="1100" dirty="0">
                <a:solidFill>
                  <a:srgbClr val="000000"/>
                </a:solidFill>
              </a:rPr>
              <a:t/>
            </a:r>
            <a:br>
              <a:rPr lang="en-US" sz="1100" dirty="0">
                <a:solidFill>
                  <a:srgbClr val="000000"/>
                </a:solidFill>
              </a:rPr>
            </a:br>
            <a:r>
              <a:rPr lang="en-US" sz="1100" dirty="0">
                <a:solidFill>
                  <a:srgbClr val="000096"/>
                </a:solidFill>
              </a:rPr>
              <a:t>&lt;Author&gt;</a:t>
            </a:r>
            <a:r>
              <a:rPr lang="en-US" sz="1100" dirty="0">
                <a:solidFill>
                  <a:srgbClr val="000000"/>
                </a:solidFill>
              </a:rPr>
              <a:t>Richard J. Trudeau</a:t>
            </a:r>
            <a:r>
              <a:rPr lang="en-US" sz="1100" dirty="0">
                <a:solidFill>
                  <a:srgbClr val="000096"/>
                </a:solidFill>
              </a:rPr>
              <a:t>&lt;/Author&gt;</a:t>
            </a:r>
            <a:r>
              <a:rPr lang="en-US" sz="1100" dirty="0">
                <a:solidFill>
                  <a:srgbClr val="000000"/>
                </a:solidFill>
              </a:rPr>
              <a:t/>
            </a:r>
            <a:br>
              <a:rPr lang="en-US" sz="1100" dirty="0">
                <a:solidFill>
                  <a:srgbClr val="000000"/>
                </a:solidFill>
              </a:rPr>
            </a:br>
            <a:r>
              <a:rPr lang="en-US" sz="1100" dirty="0">
                <a:solidFill>
                  <a:srgbClr val="000096"/>
                </a:solidFill>
              </a:rPr>
              <a:t>&lt;Date&gt;</a:t>
            </a:r>
            <a:r>
              <a:rPr lang="en-US" sz="1100" dirty="0">
                <a:solidFill>
                  <a:srgbClr val="000000"/>
                </a:solidFill>
              </a:rPr>
              <a:t>1993</a:t>
            </a:r>
            <a:r>
              <a:rPr lang="en-US" sz="1100" dirty="0">
                <a:solidFill>
                  <a:srgbClr val="000096"/>
                </a:solidFill>
              </a:rPr>
              <a:t>&lt;/Date&gt;</a:t>
            </a:r>
            <a:r>
              <a:rPr lang="en-US" sz="1100" dirty="0">
                <a:solidFill>
                  <a:srgbClr val="000000"/>
                </a:solidFill>
              </a:rPr>
              <a:t/>
            </a:r>
            <a:br>
              <a:rPr lang="en-US" sz="1100" dirty="0">
                <a:solidFill>
                  <a:srgbClr val="000000"/>
                </a:solidFill>
              </a:rPr>
            </a:br>
            <a:r>
              <a:rPr lang="en-US" sz="1100" dirty="0">
                <a:solidFill>
                  <a:srgbClr val="000096"/>
                </a:solidFill>
              </a:rPr>
              <a:t>&lt;ISBN&gt;</a:t>
            </a:r>
            <a:r>
              <a:rPr lang="en-US" sz="1100" dirty="0">
                <a:solidFill>
                  <a:srgbClr val="000000"/>
                </a:solidFill>
              </a:rPr>
              <a:t>0-486-67870-9</a:t>
            </a:r>
            <a:r>
              <a:rPr lang="en-US" sz="1100" dirty="0">
                <a:solidFill>
                  <a:srgbClr val="000096"/>
                </a:solidFill>
              </a:rPr>
              <a:t>&lt;/ISBN&gt;</a:t>
            </a:r>
            <a:r>
              <a:rPr lang="en-US" sz="1100" dirty="0">
                <a:solidFill>
                  <a:srgbClr val="000000"/>
                </a:solidFill>
              </a:rPr>
              <a:t/>
            </a:r>
            <a:br>
              <a:rPr lang="en-US" sz="1100" dirty="0">
                <a:solidFill>
                  <a:srgbClr val="000000"/>
                </a:solidFill>
              </a:rPr>
            </a:br>
            <a:r>
              <a:rPr lang="en-US" sz="1100" dirty="0">
                <a:solidFill>
                  <a:srgbClr val="000096"/>
                </a:solidFill>
              </a:rPr>
              <a:t>&lt;Publisher&gt;</a:t>
            </a:r>
            <a:r>
              <a:rPr lang="en-US" sz="1100" dirty="0">
                <a:solidFill>
                  <a:srgbClr val="000000"/>
                </a:solidFill>
              </a:rPr>
              <a:t>Dover Publications</a:t>
            </a:r>
            <a:r>
              <a:rPr lang="en-US" sz="1100" dirty="0">
                <a:solidFill>
                  <a:srgbClr val="000096"/>
                </a:solidFill>
              </a:rPr>
              <a:t>&lt;/Publisher&gt;</a:t>
            </a:r>
            <a:r>
              <a:rPr lang="en-US" sz="1100" dirty="0">
                <a:solidFill>
                  <a:srgbClr val="000000"/>
                </a:solidFill>
              </a:rPr>
              <a:t/>
            </a:r>
            <a:br>
              <a:rPr lang="en-US" sz="1100" dirty="0">
                <a:solidFill>
                  <a:srgbClr val="000000"/>
                </a:solidFill>
              </a:rPr>
            </a:br>
            <a:r>
              <a:rPr lang="en-US" sz="1100" dirty="0">
                <a:solidFill>
                  <a:srgbClr val="000096"/>
                </a:solidFill>
              </a:rPr>
              <a:t>&lt;Title&gt;</a:t>
            </a:r>
            <a:r>
              <a:rPr lang="en-US" sz="1100" dirty="0">
                <a:solidFill>
                  <a:srgbClr val="000000"/>
                </a:solidFill>
              </a:rPr>
              <a:t>Introduction to Formal Languages</a:t>
            </a:r>
            <a:r>
              <a:rPr lang="en-US" sz="1100" dirty="0">
                <a:solidFill>
                  <a:srgbClr val="000096"/>
                </a:solidFill>
              </a:rPr>
              <a:t>&lt;/Title&gt;</a:t>
            </a:r>
            <a:r>
              <a:rPr lang="en-US" sz="1100" dirty="0">
                <a:solidFill>
                  <a:srgbClr val="000000"/>
                </a:solidFill>
              </a:rPr>
              <a:t/>
            </a:r>
            <a:br>
              <a:rPr lang="en-US" sz="1100" dirty="0">
                <a:solidFill>
                  <a:srgbClr val="000000"/>
                </a:solidFill>
              </a:rPr>
            </a:br>
            <a:r>
              <a:rPr lang="en-US" sz="1100" dirty="0">
                <a:solidFill>
                  <a:srgbClr val="000096"/>
                </a:solidFill>
              </a:rPr>
              <a:t>&lt;Author&gt;</a:t>
            </a:r>
            <a:r>
              <a:rPr lang="en-US" sz="1100" dirty="0" err="1">
                <a:solidFill>
                  <a:srgbClr val="000000"/>
                </a:solidFill>
              </a:rPr>
              <a:t>Gyorgy</a:t>
            </a:r>
            <a:r>
              <a:rPr lang="en-US" sz="1100" dirty="0">
                <a:solidFill>
                  <a:srgbClr val="000000"/>
                </a:solidFill>
              </a:rPr>
              <a:t> E. </a:t>
            </a:r>
            <a:r>
              <a:rPr lang="en-US" sz="1100" dirty="0" err="1">
                <a:solidFill>
                  <a:srgbClr val="000000"/>
                </a:solidFill>
              </a:rPr>
              <a:t>Revesz</a:t>
            </a:r>
            <a:r>
              <a:rPr lang="en-US" sz="1100" dirty="0">
                <a:solidFill>
                  <a:srgbClr val="000096"/>
                </a:solidFill>
              </a:rPr>
              <a:t>&lt;/Author&gt;</a:t>
            </a:r>
            <a:r>
              <a:rPr lang="en-US" sz="1100" dirty="0">
                <a:solidFill>
                  <a:srgbClr val="000000"/>
                </a:solidFill>
              </a:rPr>
              <a:t/>
            </a:r>
            <a:br>
              <a:rPr lang="en-US" sz="1100" dirty="0">
                <a:solidFill>
                  <a:srgbClr val="000000"/>
                </a:solidFill>
              </a:rPr>
            </a:br>
            <a:r>
              <a:rPr lang="en-US" sz="1100" dirty="0">
                <a:solidFill>
                  <a:srgbClr val="000096"/>
                </a:solidFill>
              </a:rPr>
              <a:t>&lt;Date&gt;</a:t>
            </a:r>
            <a:r>
              <a:rPr lang="en-US" sz="1100" dirty="0">
                <a:solidFill>
                  <a:srgbClr val="000000"/>
                </a:solidFill>
              </a:rPr>
              <a:t>2012</a:t>
            </a:r>
            <a:r>
              <a:rPr lang="en-US" sz="1100" dirty="0">
                <a:solidFill>
                  <a:srgbClr val="000096"/>
                </a:solidFill>
              </a:rPr>
              <a:t>&lt;/Date&gt;</a:t>
            </a:r>
            <a:r>
              <a:rPr lang="en-US" sz="1100" dirty="0">
                <a:solidFill>
                  <a:srgbClr val="000000"/>
                </a:solidFill>
              </a:rPr>
              <a:t/>
            </a:r>
            <a:br>
              <a:rPr lang="en-US" sz="1100" dirty="0">
                <a:solidFill>
                  <a:srgbClr val="000000"/>
                </a:solidFill>
              </a:rPr>
            </a:br>
            <a:r>
              <a:rPr lang="en-US" sz="1100" b="1" dirty="0">
                <a:solidFill>
                  <a:srgbClr val="000096"/>
                </a:solidFill>
              </a:rPr>
              <a:t>&lt;ISBN&gt;</a:t>
            </a:r>
            <a:r>
              <a:rPr lang="en-US" sz="1100" b="1" dirty="0">
                <a:solidFill>
                  <a:srgbClr val="000000"/>
                </a:solidFill>
              </a:rPr>
              <a:t>0-486-66697-2</a:t>
            </a:r>
            <a:r>
              <a:rPr lang="en-US" sz="1100" b="1" dirty="0">
                <a:solidFill>
                  <a:srgbClr val="000096"/>
                </a:solidFill>
              </a:rPr>
              <a:t>&lt;/ISBN&gt;</a:t>
            </a:r>
            <a:r>
              <a:rPr lang="en-US" sz="1100" b="1" dirty="0">
                <a:solidFill>
                  <a:srgbClr val="000000"/>
                </a:solidFill>
              </a:rPr>
              <a:t/>
            </a:r>
            <a:br>
              <a:rPr lang="en-US" sz="1100" b="1" dirty="0">
                <a:solidFill>
                  <a:srgbClr val="000000"/>
                </a:solidFill>
              </a:rPr>
            </a:br>
            <a:r>
              <a:rPr lang="en-US" sz="1100" b="1" dirty="0">
                <a:solidFill>
                  <a:srgbClr val="000096"/>
                </a:solidFill>
              </a:rPr>
              <a:t>&lt;Publisher&gt;</a:t>
            </a:r>
            <a:r>
              <a:rPr lang="en-US" sz="1100" b="1" dirty="0">
                <a:solidFill>
                  <a:srgbClr val="000000"/>
                </a:solidFill>
              </a:rPr>
              <a:t>Dover Publications</a:t>
            </a:r>
            <a:r>
              <a:rPr lang="en-US" sz="1100" b="1" dirty="0">
                <a:solidFill>
                  <a:srgbClr val="000096"/>
                </a:solidFill>
              </a:rPr>
              <a:t>&lt;/Publisher&gt;</a:t>
            </a:r>
            <a:endParaRPr lang="en-US" sz="1100" b="1" dirty="0"/>
          </a:p>
        </p:txBody>
      </p:sp>
      <p:cxnSp>
        <p:nvCxnSpPr>
          <p:cNvPr id="22" name="Straight Connector 21"/>
          <p:cNvCxnSpPr/>
          <p:nvPr/>
        </p:nvCxnSpPr>
        <p:spPr>
          <a:xfrm flipV="1">
            <a:off x="7729728" y="1764090"/>
            <a:ext cx="282104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10550769" y="1778156"/>
            <a:ext cx="0" cy="388362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 flipH="1" flipV="1">
            <a:off x="5035296" y="5647710"/>
            <a:ext cx="5515473" cy="1406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7252486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Next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0" y="1600201"/>
            <a:ext cx="8229600" cy="119742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We recognize the rule </a:t>
            </a:r>
            <a:r>
              <a:rPr lang="en-US" dirty="0" smtClean="0">
                <a:solidFill>
                  <a:srgbClr val="006400"/>
                </a:solidFill>
              </a:rPr>
              <a:t>Date </a:t>
            </a:r>
            <a:r>
              <a:rPr lang="en-US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</a:t>
            </a:r>
            <a:r>
              <a:rPr lang="en-US" dirty="0">
                <a:solidFill>
                  <a:srgbClr val="006400"/>
                </a:solidFill>
              </a:rPr>
              <a:t> text</a:t>
            </a:r>
            <a:r>
              <a:rPr lang="en-US" dirty="0"/>
              <a:t> in</a:t>
            </a:r>
            <a:br>
              <a:rPr lang="en-US" dirty="0"/>
            </a:br>
            <a:r>
              <a:rPr lang="en-US" dirty="0"/>
              <a:t>This gives us the </a:t>
            </a:r>
            <a:r>
              <a:rPr lang="en-US" dirty="0" smtClean="0"/>
              <a:t>third step </a:t>
            </a:r>
            <a:r>
              <a:rPr lang="en-US" dirty="0"/>
              <a:t>in bottom-up </a:t>
            </a:r>
            <a:r>
              <a:rPr lang="en-US" dirty="0" smtClean="0"/>
              <a:t>parsing: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48A2AE-B20F-427A-8870-6F82386E0A82}" type="slidenum">
              <a:rPr lang="en-US" smtClean="0"/>
              <a:t>24</a:t>
            </a:fld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3096650" y="3176606"/>
            <a:ext cx="3360420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100" dirty="0">
                <a:solidFill>
                  <a:srgbClr val="000096"/>
                </a:solidFill>
              </a:rPr>
              <a:t>&lt;Title&gt;</a:t>
            </a:r>
            <a:r>
              <a:rPr lang="en-US" sz="1100" dirty="0">
                <a:solidFill>
                  <a:srgbClr val="000000"/>
                </a:solidFill>
              </a:rPr>
              <a:t>Parsing Techniques</a:t>
            </a:r>
            <a:r>
              <a:rPr lang="en-US" sz="1100" dirty="0">
                <a:solidFill>
                  <a:srgbClr val="000096"/>
                </a:solidFill>
              </a:rPr>
              <a:t>&lt;/Title&gt;</a:t>
            </a:r>
            <a:r>
              <a:rPr lang="en-US" sz="1100" dirty="0">
                <a:solidFill>
                  <a:srgbClr val="000000"/>
                </a:solidFill>
              </a:rPr>
              <a:t/>
            </a:r>
            <a:br>
              <a:rPr lang="en-US" sz="1100" dirty="0">
                <a:solidFill>
                  <a:srgbClr val="000000"/>
                </a:solidFill>
              </a:rPr>
            </a:br>
            <a:r>
              <a:rPr lang="en-US" sz="1100" dirty="0">
                <a:solidFill>
                  <a:srgbClr val="000096"/>
                </a:solidFill>
              </a:rPr>
              <a:t>&lt;Author&gt;</a:t>
            </a:r>
            <a:r>
              <a:rPr lang="en-US" sz="1100" dirty="0">
                <a:solidFill>
                  <a:srgbClr val="000000"/>
                </a:solidFill>
              </a:rPr>
              <a:t>Dick Grune</a:t>
            </a:r>
            <a:r>
              <a:rPr lang="en-US" sz="1100" dirty="0">
                <a:solidFill>
                  <a:srgbClr val="000096"/>
                </a:solidFill>
              </a:rPr>
              <a:t>&lt;/Author&gt;</a:t>
            </a:r>
            <a:r>
              <a:rPr lang="en-US" sz="1100" dirty="0">
                <a:solidFill>
                  <a:srgbClr val="000000"/>
                </a:solidFill>
              </a:rPr>
              <a:t/>
            </a:r>
            <a:br>
              <a:rPr lang="en-US" sz="1100" dirty="0">
                <a:solidFill>
                  <a:srgbClr val="000000"/>
                </a:solidFill>
              </a:rPr>
            </a:br>
            <a:r>
              <a:rPr lang="en-US" sz="1100" dirty="0">
                <a:solidFill>
                  <a:srgbClr val="000096"/>
                </a:solidFill>
              </a:rPr>
              <a:t>&lt;Author&gt;</a:t>
            </a:r>
            <a:r>
              <a:rPr lang="en-US" sz="1100" dirty="0">
                <a:solidFill>
                  <a:srgbClr val="000000"/>
                </a:solidFill>
              </a:rPr>
              <a:t> Ceriel J.H. Jacobs</a:t>
            </a:r>
            <a:r>
              <a:rPr lang="en-US" sz="1100" dirty="0">
                <a:solidFill>
                  <a:srgbClr val="000096"/>
                </a:solidFill>
              </a:rPr>
              <a:t>&lt;/Author&gt;</a:t>
            </a:r>
            <a:r>
              <a:rPr lang="en-US" sz="1100" dirty="0">
                <a:solidFill>
                  <a:srgbClr val="000000"/>
                </a:solidFill>
              </a:rPr>
              <a:t/>
            </a:r>
            <a:br>
              <a:rPr lang="en-US" sz="1100" dirty="0">
                <a:solidFill>
                  <a:srgbClr val="000000"/>
                </a:solidFill>
              </a:rPr>
            </a:br>
            <a:r>
              <a:rPr lang="en-US" sz="1100" dirty="0">
                <a:solidFill>
                  <a:srgbClr val="000096"/>
                </a:solidFill>
              </a:rPr>
              <a:t>&lt;Date&gt;</a:t>
            </a:r>
            <a:r>
              <a:rPr lang="en-US" sz="1100" dirty="0">
                <a:solidFill>
                  <a:srgbClr val="000000"/>
                </a:solidFill>
              </a:rPr>
              <a:t>2007</a:t>
            </a:r>
            <a:r>
              <a:rPr lang="en-US" sz="1100" dirty="0">
                <a:solidFill>
                  <a:srgbClr val="000096"/>
                </a:solidFill>
              </a:rPr>
              <a:t>&lt;/Date&gt;</a:t>
            </a:r>
            <a:r>
              <a:rPr lang="en-US" sz="1100" dirty="0">
                <a:solidFill>
                  <a:srgbClr val="000000"/>
                </a:solidFill>
              </a:rPr>
              <a:t/>
            </a:r>
            <a:br>
              <a:rPr lang="en-US" sz="1100" dirty="0">
                <a:solidFill>
                  <a:srgbClr val="000000"/>
                </a:solidFill>
              </a:rPr>
            </a:br>
            <a:r>
              <a:rPr lang="en-US" sz="1100" dirty="0">
                <a:solidFill>
                  <a:srgbClr val="000096"/>
                </a:solidFill>
              </a:rPr>
              <a:t>&lt;ISBN&gt;</a:t>
            </a:r>
            <a:r>
              <a:rPr lang="en-US" sz="1100" dirty="0">
                <a:solidFill>
                  <a:srgbClr val="000000"/>
                </a:solidFill>
              </a:rPr>
              <a:t>978-0-387-20248-8</a:t>
            </a:r>
            <a:r>
              <a:rPr lang="en-US" sz="1100" dirty="0">
                <a:solidFill>
                  <a:srgbClr val="000096"/>
                </a:solidFill>
              </a:rPr>
              <a:t>&lt;/ISBN&gt;</a:t>
            </a:r>
            <a:r>
              <a:rPr lang="en-US" sz="1100" dirty="0">
                <a:solidFill>
                  <a:srgbClr val="000000"/>
                </a:solidFill>
              </a:rPr>
              <a:t/>
            </a:r>
            <a:br>
              <a:rPr lang="en-US" sz="1100" dirty="0">
                <a:solidFill>
                  <a:srgbClr val="000000"/>
                </a:solidFill>
              </a:rPr>
            </a:br>
            <a:r>
              <a:rPr lang="en-US" sz="1100" dirty="0">
                <a:solidFill>
                  <a:srgbClr val="000096"/>
                </a:solidFill>
              </a:rPr>
              <a:t>&lt;Publisher&gt;</a:t>
            </a:r>
            <a:r>
              <a:rPr lang="en-US" sz="1100" dirty="0">
                <a:solidFill>
                  <a:srgbClr val="000000"/>
                </a:solidFill>
              </a:rPr>
              <a:t>Springer</a:t>
            </a:r>
            <a:r>
              <a:rPr lang="en-US" sz="1100" dirty="0">
                <a:solidFill>
                  <a:srgbClr val="000096"/>
                </a:solidFill>
              </a:rPr>
              <a:t>&lt;/Publisher&gt;</a:t>
            </a:r>
            <a:r>
              <a:rPr lang="en-US" sz="1100" dirty="0">
                <a:solidFill>
                  <a:srgbClr val="000000"/>
                </a:solidFill>
              </a:rPr>
              <a:t/>
            </a:r>
            <a:br>
              <a:rPr lang="en-US" sz="1100" dirty="0">
                <a:solidFill>
                  <a:srgbClr val="000000"/>
                </a:solidFill>
              </a:rPr>
            </a:br>
            <a:r>
              <a:rPr lang="en-US" sz="1100" dirty="0">
                <a:solidFill>
                  <a:srgbClr val="000096"/>
                </a:solidFill>
              </a:rPr>
              <a:t>&lt;Title&gt;</a:t>
            </a:r>
            <a:r>
              <a:rPr lang="en-US" sz="1100" dirty="0">
                <a:solidFill>
                  <a:srgbClr val="000000"/>
                </a:solidFill>
              </a:rPr>
              <a:t>Introduction to Graph Theory</a:t>
            </a:r>
            <a:r>
              <a:rPr lang="en-US" sz="1100" dirty="0">
                <a:solidFill>
                  <a:srgbClr val="000096"/>
                </a:solidFill>
              </a:rPr>
              <a:t>&lt;/Title&gt;</a:t>
            </a:r>
            <a:r>
              <a:rPr lang="en-US" sz="1100" dirty="0">
                <a:solidFill>
                  <a:srgbClr val="000000"/>
                </a:solidFill>
              </a:rPr>
              <a:t/>
            </a:r>
            <a:br>
              <a:rPr lang="en-US" sz="1100" dirty="0">
                <a:solidFill>
                  <a:srgbClr val="000000"/>
                </a:solidFill>
              </a:rPr>
            </a:br>
            <a:r>
              <a:rPr lang="en-US" sz="1100" dirty="0">
                <a:solidFill>
                  <a:srgbClr val="000096"/>
                </a:solidFill>
              </a:rPr>
              <a:t>&lt;Author&gt;</a:t>
            </a:r>
            <a:r>
              <a:rPr lang="en-US" sz="1100" dirty="0">
                <a:solidFill>
                  <a:srgbClr val="000000"/>
                </a:solidFill>
              </a:rPr>
              <a:t>Richard J. Trudeau</a:t>
            </a:r>
            <a:r>
              <a:rPr lang="en-US" sz="1100" dirty="0">
                <a:solidFill>
                  <a:srgbClr val="000096"/>
                </a:solidFill>
              </a:rPr>
              <a:t>&lt;/Author&gt;</a:t>
            </a:r>
            <a:r>
              <a:rPr lang="en-US" sz="1100" dirty="0">
                <a:solidFill>
                  <a:srgbClr val="000000"/>
                </a:solidFill>
              </a:rPr>
              <a:t/>
            </a:r>
            <a:br>
              <a:rPr lang="en-US" sz="1100" dirty="0">
                <a:solidFill>
                  <a:srgbClr val="000000"/>
                </a:solidFill>
              </a:rPr>
            </a:br>
            <a:r>
              <a:rPr lang="en-US" sz="1100" dirty="0">
                <a:solidFill>
                  <a:srgbClr val="000096"/>
                </a:solidFill>
              </a:rPr>
              <a:t>&lt;Date&gt;</a:t>
            </a:r>
            <a:r>
              <a:rPr lang="en-US" sz="1100" dirty="0">
                <a:solidFill>
                  <a:srgbClr val="000000"/>
                </a:solidFill>
              </a:rPr>
              <a:t>1993</a:t>
            </a:r>
            <a:r>
              <a:rPr lang="en-US" sz="1100" dirty="0">
                <a:solidFill>
                  <a:srgbClr val="000096"/>
                </a:solidFill>
              </a:rPr>
              <a:t>&lt;/Date&gt;</a:t>
            </a:r>
            <a:r>
              <a:rPr lang="en-US" sz="1100" dirty="0">
                <a:solidFill>
                  <a:srgbClr val="000000"/>
                </a:solidFill>
              </a:rPr>
              <a:t/>
            </a:r>
            <a:br>
              <a:rPr lang="en-US" sz="1100" dirty="0">
                <a:solidFill>
                  <a:srgbClr val="000000"/>
                </a:solidFill>
              </a:rPr>
            </a:br>
            <a:r>
              <a:rPr lang="en-US" sz="1100" dirty="0">
                <a:solidFill>
                  <a:srgbClr val="000096"/>
                </a:solidFill>
              </a:rPr>
              <a:t>&lt;ISBN&gt;</a:t>
            </a:r>
            <a:r>
              <a:rPr lang="en-US" sz="1100" dirty="0">
                <a:solidFill>
                  <a:srgbClr val="000000"/>
                </a:solidFill>
              </a:rPr>
              <a:t>0-486-67870-9</a:t>
            </a:r>
            <a:r>
              <a:rPr lang="en-US" sz="1100" dirty="0">
                <a:solidFill>
                  <a:srgbClr val="000096"/>
                </a:solidFill>
              </a:rPr>
              <a:t>&lt;/ISBN&gt;</a:t>
            </a:r>
            <a:r>
              <a:rPr lang="en-US" sz="1100" dirty="0">
                <a:solidFill>
                  <a:srgbClr val="000000"/>
                </a:solidFill>
              </a:rPr>
              <a:t/>
            </a:r>
            <a:br>
              <a:rPr lang="en-US" sz="1100" dirty="0">
                <a:solidFill>
                  <a:srgbClr val="000000"/>
                </a:solidFill>
              </a:rPr>
            </a:br>
            <a:r>
              <a:rPr lang="en-US" sz="1100" dirty="0">
                <a:solidFill>
                  <a:srgbClr val="000096"/>
                </a:solidFill>
              </a:rPr>
              <a:t>&lt;Publisher&gt;</a:t>
            </a:r>
            <a:r>
              <a:rPr lang="en-US" sz="1100" dirty="0">
                <a:solidFill>
                  <a:srgbClr val="000000"/>
                </a:solidFill>
              </a:rPr>
              <a:t>Dover Publications</a:t>
            </a:r>
            <a:r>
              <a:rPr lang="en-US" sz="1100" dirty="0">
                <a:solidFill>
                  <a:srgbClr val="000096"/>
                </a:solidFill>
              </a:rPr>
              <a:t>&lt;/Publisher&gt;</a:t>
            </a:r>
            <a:r>
              <a:rPr lang="en-US" sz="1100" dirty="0">
                <a:solidFill>
                  <a:srgbClr val="000000"/>
                </a:solidFill>
              </a:rPr>
              <a:t/>
            </a:r>
            <a:br>
              <a:rPr lang="en-US" sz="1100" dirty="0">
                <a:solidFill>
                  <a:srgbClr val="000000"/>
                </a:solidFill>
              </a:rPr>
            </a:br>
            <a:r>
              <a:rPr lang="en-US" sz="1100" dirty="0">
                <a:solidFill>
                  <a:srgbClr val="000096"/>
                </a:solidFill>
              </a:rPr>
              <a:t>&lt;Title&gt;</a:t>
            </a:r>
            <a:r>
              <a:rPr lang="en-US" sz="1100" dirty="0">
                <a:solidFill>
                  <a:srgbClr val="000000"/>
                </a:solidFill>
              </a:rPr>
              <a:t>Introduction to Formal Languages</a:t>
            </a:r>
            <a:r>
              <a:rPr lang="en-US" sz="1100" dirty="0">
                <a:solidFill>
                  <a:srgbClr val="000096"/>
                </a:solidFill>
              </a:rPr>
              <a:t>&lt;/Title&gt;</a:t>
            </a:r>
            <a:r>
              <a:rPr lang="en-US" sz="1100" dirty="0">
                <a:solidFill>
                  <a:srgbClr val="000000"/>
                </a:solidFill>
              </a:rPr>
              <a:t/>
            </a:r>
            <a:br>
              <a:rPr lang="en-US" sz="1100" dirty="0">
                <a:solidFill>
                  <a:srgbClr val="000000"/>
                </a:solidFill>
              </a:rPr>
            </a:br>
            <a:r>
              <a:rPr lang="en-US" sz="1100" dirty="0">
                <a:solidFill>
                  <a:srgbClr val="000096"/>
                </a:solidFill>
              </a:rPr>
              <a:t>&lt;Author&gt;</a:t>
            </a:r>
            <a:r>
              <a:rPr lang="en-US" sz="1100" dirty="0" err="1">
                <a:solidFill>
                  <a:srgbClr val="000000"/>
                </a:solidFill>
              </a:rPr>
              <a:t>Gyorgy</a:t>
            </a:r>
            <a:r>
              <a:rPr lang="en-US" sz="1100" dirty="0">
                <a:solidFill>
                  <a:srgbClr val="000000"/>
                </a:solidFill>
              </a:rPr>
              <a:t> E. </a:t>
            </a:r>
            <a:r>
              <a:rPr lang="en-US" sz="1100" dirty="0" err="1">
                <a:solidFill>
                  <a:srgbClr val="000000"/>
                </a:solidFill>
              </a:rPr>
              <a:t>Revesz</a:t>
            </a:r>
            <a:r>
              <a:rPr lang="en-US" sz="1100" dirty="0">
                <a:solidFill>
                  <a:srgbClr val="000096"/>
                </a:solidFill>
              </a:rPr>
              <a:t>&lt;/Author&gt;</a:t>
            </a:r>
            <a:r>
              <a:rPr lang="en-US" sz="1100" dirty="0">
                <a:solidFill>
                  <a:srgbClr val="000000"/>
                </a:solidFill>
              </a:rPr>
              <a:t/>
            </a:r>
            <a:br>
              <a:rPr lang="en-US" sz="1100" dirty="0">
                <a:solidFill>
                  <a:srgbClr val="000000"/>
                </a:solidFill>
              </a:rPr>
            </a:br>
            <a:r>
              <a:rPr lang="en-US" sz="1100" b="1" dirty="0">
                <a:solidFill>
                  <a:srgbClr val="000096"/>
                </a:solidFill>
              </a:rPr>
              <a:t>&lt;Date&gt;</a:t>
            </a:r>
            <a:r>
              <a:rPr lang="en-US" sz="1100" b="1" dirty="0">
                <a:solidFill>
                  <a:srgbClr val="000000"/>
                </a:solidFill>
              </a:rPr>
              <a:t>2012</a:t>
            </a:r>
            <a:r>
              <a:rPr lang="en-US" sz="1100" b="1" dirty="0">
                <a:solidFill>
                  <a:srgbClr val="000096"/>
                </a:solidFill>
              </a:rPr>
              <a:t>&lt;/Date&gt;</a:t>
            </a:r>
            <a:r>
              <a:rPr lang="en-US" sz="1100" b="1" dirty="0">
                <a:solidFill>
                  <a:srgbClr val="000000"/>
                </a:solidFill>
              </a:rPr>
              <a:t/>
            </a:r>
            <a:br>
              <a:rPr lang="en-US" sz="1100" b="1" dirty="0">
                <a:solidFill>
                  <a:srgbClr val="000000"/>
                </a:solidFill>
              </a:rPr>
            </a:br>
            <a:r>
              <a:rPr lang="en-US" sz="1100" b="1" dirty="0">
                <a:solidFill>
                  <a:srgbClr val="000096"/>
                </a:solidFill>
              </a:rPr>
              <a:t>&lt;ISBN&gt;</a:t>
            </a:r>
            <a:r>
              <a:rPr lang="en-US" sz="1100" b="1" dirty="0">
                <a:solidFill>
                  <a:srgbClr val="000000"/>
                </a:solidFill>
              </a:rPr>
              <a:t>0-486-66697-2</a:t>
            </a:r>
            <a:r>
              <a:rPr lang="en-US" sz="1100" b="1" dirty="0">
                <a:solidFill>
                  <a:srgbClr val="000096"/>
                </a:solidFill>
              </a:rPr>
              <a:t>&lt;/ISBN&gt;</a:t>
            </a:r>
            <a:r>
              <a:rPr lang="en-US" sz="1100" b="1" dirty="0">
                <a:solidFill>
                  <a:srgbClr val="000000"/>
                </a:solidFill>
              </a:rPr>
              <a:t/>
            </a:r>
            <a:br>
              <a:rPr lang="en-US" sz="1100" b="1" dirty="0">
                <a:solidFill>
                  <a:srgbClr val="000000"/>
                </a:solidFill>
              </a:rPr>
            </a:br>
            <a:r>
              <a:rPr lang="en-US" sz="1100" b="1" dirty="0">
                <a:solidFill>
                  <a:srgbClr val="000096"/>
                </a:solidFill>
              </a:rPr>
              <a:t>&lt;Publisher&gt;</a:t>
            </a:r>
            <a:r>
              <a:rPr lang="en-US" sz="1100" b="1" dirty="0">
                <a:solidFill>
                  <a:srgbClr val="000000"/>
                </a:solidFill>
              </a:rPr>
              <a:t>Dover Publications</a:t>
            </a:r>
            <a:r>
              <a:rPr lang="en-US" sz="1100" b="1" dirty="0">
                <a:solidFill>
                  <a:srgbClr val="000096"/>
                </a:solidFill>
              </a:rPr>
              <a:t>&lt;/Publisher&gt;</a:t>
            </a:r>
            <a:endParaRPr lang="en-US" sz="1100" b="1" dirty="0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07808" y="1825050"/>
            <a:ext cx="282104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10428849" y="1839116"/>
            <a:ext cx="0" cy="364728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 flipH="1" flipV="1">
            <a:off x="4450080" y="5486400"/>
            <a:ext cx="597877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8438792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Next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0" y="1600201"/>
            <a:ext cx="8229600" cy="119742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We recognize the rule </a:t>
            </a:r>
            <a:r>
              <a:rPr lang="en-US" dirty="0" smtClean="0">
                <a:solidFill>
                  <a:srgbClr val="006400"/>
                </a:solidFill>
              </a:rPr>
              <a:t>Author </a:t>
            </a:r>
            <a:r>
              <a:rPr lang="en-US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</a:t>
            </a:r>
            <a:r>
              <a:rPr lang="en-US" dirty="0">
                <a:solidFill>
                  <a:srgbClr val="006400"/>
                </a:solidFill>
              </a:rPr>
              <a:t> text</a:t>
            </a:r>
            <a:r>
              <a:rPr lang="en-US" dirty="0"/>
              <a:t> in</a:t>
            </a:r>
            <a:br>
              <a:rPr lang="en-US" dirty="0"/>
            </a:br>
            <a:r>
              <a:rPr lang="en-US" dirty="0"/>
              <a:t>This gives us the </a:t>
            </a:r>
            <a:r>
              <a:rPr lang="en-US" dirty="0" smtClean="0"/>
              <a:t>fourth </a:t>
            </a:r>
            <a:r>
              <a:rPr lang="en-US" dirty="0"/>
              <a:t>step in bottom-up </a:t>
            </a:r>
            <a:r>
              <a:rPr lang="en-US" dirty="0" smtClean="0"/>
              <a:t>parsing: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48A2AE-B20F-427A-8870-6F82386E0A82}" type="slidenum">
              <a:rPr lang="en-US" smtClean="0"/>
              <a:t>25</a:t>
            </a:fld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3096650" y="3176606"/>
            <a:ext cx="3360420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100" dirty="0">
                <a:solidFill>
                  <a:srgbClr val="000096"/>
                </a:solidFill>
              </a:rPr>
              <a:t>&lt;Title&gt;</a:t>
            </a:r>
            <a:r>
              <a:rPr lang="en-US" sz="1100" dirty="0">
                <a:solidFill>
                  <a:srgbClr val="000000"/>
                </a:solidFill>
              </a:rPr>
              <a:t>Parsing Techniques</a:t>
            </a:r>
            <a:r>
              <a:rPr lang="en-US" sz="1100" dirty="0">
                <a:solidFill>
                  <a:srgbClr val="000096"/>
                </a:solidFill>
              </a:rPr>
              <a:t>&lt;/Title&gt;</a:t>
            </a:r>
            <a:r>
              <a:rPr lang="en-US" sz="1100" dirty="0">
                <a:solidFill>
                  <a:srgbClr val="000000"/>
                </a:solidFill>
              </a:rPr>
              <a:t/>
            </a:r>
            <a:br>
              <a:rPr lang="en-US" sz="1100" dirty="0">
                <a:solidFill>
                  <a:srgbClr val="000000"/>
                </a:solidFill>
              </a:rPr>
            </a:br>
            <a:r>
              <a:rPr lang="en-US" sz="1100" dirty="0">
                <a:solidFill>
                  <a:srgbClr val="000096"/>
                </a:solidFill>
              </a:rPr>
              <a:t>&lt;Author&gt;</a:t>
            </a:r>
            <a:r>
              <a:rPr lang="en-US" sz="1100" dirty="0">
                <a:solidFill>
                  <a:srgbClr val="000000"/>
                </a:solidFill>
              </a:rPr>
              <a:t>Dick Grune</a:t>
            </a:r>
            <a:r>
              <a:rPr lang="en-US" sz="1100" dirty="0">
                <a:solidFill>
                  <a:srgbClr val="000096"/>
                </a:solidFill>
              </a:rPr>
              <a:t>&lt;/Author&gt;</a:t>
            </a:r>
            <a:r>
              <a:rPr lang="en-US" sz="1100" dirty="0">
                <a:solidFill>
                  <a:srgbClr val="000000"/>
                </a:solidFill>
              </a:rPr>
              <a:t/>
            </a:r>
            <a:br>
              <a:rPr lang="en-US" sz="1100" dirty="0">
                <a:solidFill>
                  <a:srgbClr val="000000"/>
                </a:solidFill>
              </a:rPr>
            </a:br>
            <a:r>
              <a:rPr lang="en-US" sz="1100" dirty="0">
                <a:solidFill>
                  <a:srgbClr val="000096"/>
                </a:solidFill>
              </a:rPr>
              <a:t>&lt;Author&gt;</a:t>
            </a:r>
            <a:r>
              <a:rPr lang="en-US" sz="1100" dirty="0">
                <a:solidFill>
                  <a:srgbClr val="000000"/>
                </a:solidFill>
              </a:rPr>
              <a:t> Ceriel J.H. Jacobs</a:t>
            </a:r>
            <a:r>
              <a:rPr lang="en-US" sz="1100" dirty="0">
                <a:solidFill>
                  <a:srgbClr val="000096"/>
                </a:solidFill>
              </a:rPr>
              <a:t>&lt;/Author&gt;</a:t>
            </a:r>
            <a:r>
              <a:rPr lang="en-US" sz="1100" dirty="0">
                <a:solidFill>
                  <a:srgbClr val="000000"/>
                </a:solidFill>
              </a:rPr>
              <a:t/>
            </a:r>
            <a:br>
              <a:rPr lang="en-US" sz="1100" dirty="0">
                <a:solidFill>
                  <a:srgbClr val="000000"/>
                </a:solidFill>
              </a:rPr>
            </a:br>
            <a:r>
              <a:rPr lang="en-US" sz="1100" dirty="0">
                <a:solidFill>
                  <a:srgbClr val="000096"/>
                </a:solidFill>
              </a:rPr>
              <a:t>&lt;Date&gt;</a:t>
            </a:r>
            <a:r>
              <a:rPr lang="en-US" sz="1100" dirty="0">
                <a:solidFill>
                  <a:srgbClr val="000000"/>
                </a:solidFill>
              </a:rPr>
              <a:t>2007</a:t>
            </a:r>
            <a:r>
              <a:rPr lang="en-US" sz="1100" dirty="0">
                <a:solidFill>
                  <a:srgbClr val="000096"/>
                </a:solidFill>
              </a:rPr>
              <a:t>&lt;/Date&gt;</a:t>
            </a:r>
            <a:r>
              <a:rPr lang="en-US" sz="1100" dirty="0">
                <a:solidFill>
                  <a:srgbClr val="000000"/>
                </a:solidFill>
              </a:rPr>
              <a:t/>
            </a:r>
            <a:br>
              <a:rPr lang="en-US" sz="1100" dirty="0">
                <a:solidFill>
                  <a:srgbClr val="000000"/>
                </a:solidFill>
              </a:rPr>
            </a:br>
            <a:r>
              <a:rPr lang="en-US" sz="1100" dirty="0">
                <a:solidFill>
                  <a:srgbClr val="000096"/>
                </a:solidFill>
              </a:rPr>
              <a:t>&lt;ISBN&gt;</a:t>
            </a:r>
            <a:r>
              <a:rPr lang="en-US" sz="1100" dirty="0">
                <a:solidFill>
                  <a:srgbClr val="000000"/>
                </a:solidFill>
              </a:rPr>
              <a:t>978-0-387-20248-8</a:t>
            </a:r>
            <a:r>
              <a:rPr lang="en-US" sz="1100" dirty="0">
                <a:solidFill>
                  <a:srgbClr val="000096"/>
                </a:solidFill>
              </a:rPr>
              <a:t>&lt;/ISBN&gt;</a:t>
            </a:r>
            <a:r>
              <a:rPr lang="en-US" sz="1100" dirty="0">
                <a:solidFill>
                  <a:srgbClr val="000000"/>
                </a:solidFill>
              </a:rPr>
              <a:t/>
            </a:r>
            <a:br>
              <a:rPr lang="en-US" sz="1100" dirty="0">
                <a:solidFill>
                  <a:srgbClr val="000000"/>
                </a:solidFill>
              </a:rPr>
            </a:br>
            <a:r>
              <a:rPr lang="en-US" sz="1100" dirty="0">
                <a:solidFill>
                  <a:srgbClr val="000096"/>
                </a:solidFill>
              </a:rPr>
              <a:t>&lt;Publisher&gt;</a:t>
            </a:r>
            <a:r>
              <a:rPr lang="en-US" sz="1100" dirty="0">
                <a:solidFill>
                  <a:srgbClr val="000000"/>
                </a:solidFill>
              </a:rPr>
              <a:t>Springer</a:t>
            </a:r>
            <a:r>
              <a:rPr lang="en-US" sz="1100" dirty="0">
                <a:solidFill>
                  <a:srgbClr val="000096"/>
                </a:solidFill>
              </a:rPr>
              <a:t>&lt;/Publisher&gt;</a:t>
            </a:r>
            <a:r>
              <a:rPr lang="en-US" sz="1100" dirty="0">
                <a:solidFill>
                  <a:srgbClr val="000000"/>
                </a:solidFill>
              </a:rPr>
              <a:t/>
            </a:r>
            <a:br>
              <a:rPr lang="en-US" sz="1100" dirty="0">
                <a:solidFill>
                  <a:srgbClr val="000000"/>
                </a:solidFill>
              </a:rPr>
            </a:br>
            <a:r>
              <a:rPr lang="en-US" sz="1100" dirty="0">
                <a:solidFill>
                  <a:srgbClr val="000096"/>
                </a:solidFill>
              </a:rPr>
              <a:t>&lt;Title&gt;</a:t>
            </a:r>
            <a:r>
              <a:rPr lang="en-US" sz="1100" dirty="0">
                <a:solidFill>
                  <a:srgbClr val="000000"/>
                </a:solidFill>
              </a:rPr>
              <a:t>Introduction to Graph Theory</a:t>
            </a:r>
            <a:r>
              <a:rPr lang="en-US" sz="1100" dirty="0">
                <a:solidFill>
                  <a:srgbClr val="000096"/>
                </a:solidFill>
              </a:rPr>
              <a:t>&lt;/Title&gt;</a:t>
            </a:r>
            <a:r>
              <a:rPr lang="en-US" sz="1100" dirty="0">
                <a:solidFill>
                  <a:srgbClr val="000000"/>
                </a:solidFill>
              </a:rPr>
              <a:t/>
            </a:r>
            <a:br>
              <a:rPr lang="en-US" sz="1100" dirty="0">
                <a:solidFill>
                  <a:srgbClr val="000000"/>
                </a:solidFill>
              </a:rPr>
            </a:br>
            <a:r>
              <a:rPr lang="en-US" sz="1100" dirty="0">
                <a:solidFill>
                  <a:srgbClr val="000096"/>
                </a:solidFill>
              </a:rPr>
              <a:t>&lt;Author&gt;</a:t>
            </a:r>
            <a:r>
              <a:rPr lang="en-US" sz="1100" dirty="0">
                <a:solidFill>
                  <a:srgbClr val="000000"/>
                </a:solidFill>
              </a:rPr>
              <a:t>Richard J. Trudeau</a:t>
            </a:r>
            <a:r>
              <a:rPr lang="en-US" sz="1100" dirty="0">
                <a:solidFill>
                  <a:srgbClr val="000096"/>
                </a:solidFill>
              </a:rPr>
              <a:t>&lt;/Author&gt;</a:t>
            </a:r>
            <a:r>
              <a:rPr lang="en-US" sz="1100" dirty="0">
                <a:solidFill>
                  <a:srgbClr val="000000"/>
                </a:solidFill>
              </a:rPr>
              <a:t/>
            </a:r>
            <a:br>
              <a:rPr lang="en-US" sz="1100" dirty="0">
                <a:solidFill>
                  <a:srgbClr val="000000"/>
                </a:solidFill>
              </a:rPr>
            </a:br>
            <a:r>
              <a:rPr lang="en-US" sz="1100" dirty="0">
                <a:solidFill>
                  <a:srgbClr val="000096"/>
                </a:solidFill>
              </a:rPr>
              <a:t>&lt;Date&gt;</a:t>
            </a:r>
            <a:r>
              <a:rPr lang="en-US" sz="1100" dirty="0">
                <a:solidFill>
                  <a:srgbClr val="000000"/>
                </a:solidFill>
              </a:rPr>
              <a:t>1993</a:t>
            </a:r>
            <a:r>
              <a:rPr lang="en-US" sz="1100" dirty="0">
                <a:solidFill>
                  <a:srgbClr val="000096"/>
                </a:solidFill>
              </a:rPr>
              <a:t>&lt;/Date&gt;</a:t>
            </a:r>
            <a:r>
              <a:rPr lang="en-US" sz="1100" dirty="0">
                <a:solidFill>
                  <a:srgbClr val="000000"/>
                </a:solidFill>
              </a:rPr>
              <a:t/>
            </a:r>
            <a:br>
              <a:rPr lang="en-US" sz="1100" dirty="0">
                <a:solidFill>
                  <a:srgbClr val="000000"/>
                </a:solidFill>
              </a:rPr>
            </a:br>
            <a:r>
              <a:rPr lang="en-US" sz="1100" dirty="0">
                <a:solidFill>
                  <a:srgbClr val="000096"/>
                </a:solidFill>
              </a:rPr>
              <a:t>&lt;ISBN&gt;</a:t>
            </a:r>
            <a:r>
              <a:rPr lang="en-US" sz="1100" dirty="0">
                <a:solidFill>
                  <a:srgbClr val="000000"/>
                </a:solidFill>
              </a:rPr>
              <a:t>0-486-67870-9</a:t>
            </a:r>
            <a:r>
              <a:rPr lang="en-US" sz="1100" dirty="0">
                <a:solidFill>
                  <a:srgbClr val="000096"/>
                </a:solidFill>
              </a:rPr>
              <a:t>&lt;/ISBN&gt;</a:t>
            </a:r>
            <a:r>
              <a:rPr lang="en-US" sz="1100" dirty="0">
                <a:solidFill>
                  <a:srgbClr val="000000"/>
                </a:solidFill>
              </a:rPr>
              <a:t/>
            </a:r>
            <a:br>
              <a:rPr lang="en-US" sz="1100" dirty="0">
                <a:solidFill>
                  <a:srgbClr val="000000"/>
                </a:solidFill>
              </a:rPr>
            </a:br>
            <a:r>
              <a:rPr lang="en-US" sz="1100" dirty="0">
                <a:solidFill>
                  <a:srgbClr val="000096"/>
                </a:solidFill>
              </a:rPr>
              <a:t>&lt;Publisher&gt;</a:t>
            </a:r>
            <a:r>
              <a:rPr lang="en-US" sz="1100" dirty="0">
                <a:solidFill>
                  <a:srgbClr val="000000"/>
                </a:solidFill>
              </a:rPr>
              <a:t>Dover Publications</a:t>
            </a:r>
            <a:r>
              <a:rPr lang="en-US" sz="1100" dirty="0">
                <a:solidFill>
                  <a:srgbClr val="000096"/>
                </a:solidFill>
              </a:rPr>
              <a:t>&lt;/Publisher&gt;</a:t>
            </a:r>
            <a:r>
              <a:rPr lang="en-US" sz="1100" dirty="0">
                <a:solidFill>
                  <a:srgbClr val="000000"/>
                </a:solidFill>
              </a:rPr>
              <a:t/>
            </a:r>
            <a:br>
              <a:rPr lang="en-US" sz="1100" dirty="0">
                <a:solidFill>
                  <a:srgbClr val="000000"/>
                </a:solidFill>
              </a:rPr>
            </a:br>
            <a:r>
              <a:rPr lang="en-US" sz="1100" dirty="0">
                <a:solidFill>
                  <a:srgbClr val="000096"/>
                </a:solidFill>
              </a:rPr>
              <a:t>&lt;Title&gt;</a:t>
            </a:r>
            <a:r>
              <a:rPr lang="en-US" sz="1100" dirty="0">
                <a:solidFill>
                  <a:srgbClr val="000000"/>
                </a:solidFill>
              </a:rPr>
              <a:t>Introduction to Formal Languages</a:t>
            </a:r>
            <a:r>
              <a:rPr lang="en-US" sz="1100" dirty="0">
                <a:solidFill>
                  <a:srgbClr val="000096"/>
                </a:solidFill>
              </a:rPr>
              <a:t>&lt;/Title&gt;</a:t>
            </a:r>
            <a:r>
              <a:rPr lang="en-US" sz="1100" dirty="0">
                <a:solidFill>
                  <a:srgbClr val="000000"/>
                </a:solidFill>
              </a:rPr>
              <a:t/>
            </a:r>
            <a:br>
              <a:rPr lang="en-US" sz="1100" dirty="0">
                <a:solidFill>
                  <a:srgbClr val="000000"/>
                </a:solidFill>
              </a:rPr>
            </a:br>
            <a:r>
              <a:rPr lang="en-US" sz="1100" b="1" dirty="0">
                <a:solidFill>
                  <a:srgbClr val="000096"/>
                </a:solidFill>
              </a:rPr>
              <a:t>&lt;Author&gt;</a:t>
            </a:r>
            <a:r>
              <a:rPr lang="en-US" sz="1100" b="1" dirty="0" err="1">
                <a:solidFill>
                  <a:srgbClr val="000000"/>
                </a:solidFill>
              </a:rPr>
              <a:t>Gyorgy</a:t>
            </a:r>
            <a:r>
              <a:rPr lang="en-US" sz="1100" b="1" dirty="0">
                <a:solidFill>
                  <a:srgbClr val="000000"/>
                </a:solidFill>
              </a:rPr>
              <a:t> E. </a:t>
            </a:r>
            <a:r>
              <a:rPr lang="en-US" sz="1100" b="1" dirty="0" err="1">
                <a:solidFill>
                  <a:srgbClr val="000000"/>
                </a:solidFill>
              </a:rPr>
              <a:t>Revesz</a:t>
            </a:r>
            <a:r>
              <a:rPr lang="en-US" sz="1100" b="1" dirty="0">
                <a:solidFill>
                  <a:srgbClr val="000096"/>
                </a:solidFill>
              </a:rPr>
              <a:t>&lt;/Author&gt;</a:t>
            </a:r>
            <a:r>
              <a:rPr lang="en-US" sz="1100" b="1" dirty="0">
                <a:solidFill>
                  <a:srgbClr val="000000"/>
                </a:solidFill>
              </a:rPr>
              <a:t/>
            </a:r>
            <a:br>
              <a:rPr lang="en-US" sz="1100" b="1" dirty="0">
                <a:solidFill>
                  <a:srgbClr val="000000"/>
                </a:solidFill>
              </a:rPr>
            </a:br>
            <a:r>
              <a:rPr lang="en-US" sz="1100" b="1" dirty="0">
                <a:solidFill>
                  <a:srgbClr val="000096"/>
                </a:solidFill>
              </a:rPr>
              <a:t>&lt;Date&gt;</a:t>
            </a:r>
            <a:r>
              <a:rPr lang="en-US" sz="1100" b="1" dirty="0">
                <a:solidFill>
                  <a:srgbClr val="000000"/>
                </a:solidFill>
              </a:rPr>
              <a:t>2012</a:t>
            </a:r>
            <a:r>
              <a:rPr lang="en-US" sz="1100" b="1" dirty="0">
                <a:solidFill>
                  <a:srgbClr val="000096"/>
                </a:solidFill>
              </a:rPr>
              <a:t>&lt;/Date&gt;</a:t>
            </a:r>
            <a:r>
              <a:rPr lang="en-US" sz="1100" b="1" dirty="0">
                <a:solidFill>
                  <a:srgbClr val="000000"/>
                </a:solidFill>
              </a:rPr>
              <a:t/>
            </a:r>
            <a:br>
              <a:rPr lang="en-US" sz="1100" b="1" dirty="0">
                <a:solidFill>
                  <a:srgbClr val="000000"/>
                </a:solidFill>
              </a:rPr>
            </a:br>
            <a:r>
              <a:rPr lang="en-US" sz="1100" b="1" dirty="0">
                <a:solidFill>
                  <a:srgbClr val="000096"/>
                </a:solidFill>
              </a:rPr>
              <a:t>&lt;ISBN&gt;</a:t>
            </a:r>
            <a:r>
              <a:rPr lang="en-US" sz="1100" b="1" dirty="0">
                <a:solidFill>
                  <a:srgbClr val="000000"/>
                </a:solidFill>
              </a:rPr>
              <a:t>0-486-66697-2</a:t>
            </a:r>
            <a:r>
              <a:rPr lang="en-US" sz="1100" b="1" dirty="0">
                <a:solidFill>
                  <a:srgbClr val="000096"/>
                </a:solidFill>
              </a:rPr>
              <a:t>&lt;/ISBN&gt;</a:t>
            </a:r>
            <a:r>
              <a:rPr lang="en-US" sz="1100" b="1" dirty="0">
                <a:solidFill>
                  <a:srgbClr val="000000"/>
                </a:solidFill>
              </a:rPr>
              <a:t/>
            </a:r>
            <a:br>
              <a:rPr lang="en-US" sz="1100" b="1" dirty="0">
                <a:solidFill>
                  <a:srgbClr val="000000"/>
                </a:solidFill>
              </a:rPr>
            </a:br>
            <a:r>
              <a:rPr lang="en-US" sz="1100" b="1" dirty="0">
                <a:solidFill>
                  <a:srgbClr val="000096"/>
                </a:solidFill>
              </a:rPr>
              <a:t>&lt;Publisher&gt;</a:t>
            </a:r>
            <a:r>
              <a:rPr lang="en-US" sz="1100" b="1" dirty="0">
                <a:solidFill>
                  <a:srgbClr val="000000"/>
                </a:solidFill>
              </a:rPr>
              <a:t>Dover Publications</a:t>
            </a:r>
            <a:r>
              <a:rPr lang="en-US" sz="1100" b="1" dirty="0">
                <a:solidFill>
                  <a:srgbClr val="000096"/>
                </a:solidFill>
              </a:rPr>
              <a:t>&lt;/Publisher&gt;</a:t>
            </a:r>
            <a:endParaRPr lang="en-US" sz="1100" b="1" dirty="0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863840" y="1825050"/>
            <a:ext cx="2565009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10428849" y="1839116"/>
            <a:ext cx="0" cy="34887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 flipH="1">
            <a:off x="5425440" y="5327904"/>
            <a:ext cx="500341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7835759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Next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0" y="1600201"/>
            <a:ext cx="8229600" cy="119742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We recognize the rule </a:t>
            </a:r>
            <a:r>
              <a:rPr lang="en-US" dirty="0" smtClean="0">
                <a:solidFill>
                  <a:srgbClr val="006400"/>
                </a:solidFill>
              </a:rPr>
              <a:t>Authors </a:t>
            </a:r>
            <a:r>
              <a:rPr lang="en-US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</a:t>
            </a:r>
            <a:r>
              <a:rPr lang="en-US" dirty="0">
                <a:solidFill>
                  <a:srgbClr val="006400"/>
                </a:solidFill>
              </a:rPr>
              <a:t> </a:t>
            </a:r>
            <a:r>
              <a:rPr lang="en-US" dirty="0" smtClean="0">
                <a:solidFill>
                  <a:srgbClr val="006400"/>
                </a:solidFill>
              </a:rPr>
              <a:t>Author+</a:t>
            </a:r>
            <a:r>
              <a:rPr lang="en-US" dirty="0" smtClean="0"/>
              <a:t> </a:t>
            </a:r>
            <a:r>
              <a:rPr lang="en-US" dirty="0"/>
              <a:t>in</a:t>
            </a:r>
            <a:br>
              <a:rPr lang="en-US" dirty="0"/>
            </a:br>
            <a:r>
              <a:rPr lang="en-US" dirty="0"/>
              <a:t>This gives us the </a:t>
            </a:r>
            <a:r>
              <a:rPr lang="en-US" dirty="0" smtClean="0"/>
              <a:t>fifth </a:t>
            </a:r>
            <a:r>
              <a:rPr lang="en-US" dirty="0"/>
              <a:t>step in bottom-up </a:t>
            </a:r>
            <a:r>
              <a:rPr lang="en-US" dirty="0" smtClean="0"/>
              <a:t>parsing: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48A2AE-B20F-427A-8870-6F82386E0A82}" type="slidenum">
              <a:rPr lang="en-US" smtClean="0"/>
              <a:t>26</a:t>
            </a:fld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3096650" y="3176606"/>
            <a:ext cx="3360420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100" dirty="0">
                <a:solidFill>
                  <a:srgbClr val="000096"/>
                </a:solidFill>
              </a:rPr>
              <a:t>&lt;Title&gt;</a:t>
            </a:r>
            <a:r>
              <a:rPr lang="en-US" sz="1100" dirty="0">
                <a:solidFill>
                  <a:srgbClr val="000000"/>
                </a:solidFill>
              </a:rPr>
              <a:t>Parsing Techniques</a:t>
            </a:r>
            <a:r>
              <a:rPr lang="en-US" sz="1100" dirty="0">
                <a:solidFill>
                  <a:srgbClr val="000096"/>
                </a:solidFill>
              </a:rPr>
              <a:t>&lt;/Title&gt;</a:t>
            </a:r>
            <a:r>
              <a:rPr lang="en-US" sz="1100" dirty="0">
                <a:solidFill>
                  <a:srgbClr val="000000"/>
                </a:solidFill>
              </a:rPr>
              <a:t/>
            </a:r>
            <a:br>
              <a:rPr lang="en-US" sz="1100" dirty="0">
                <a:solidFill>
                  <a:srgbClr val="000000"/>
                </a:solidFill>
              </a:rPr>
            </a:br>
            <a:r>
              <a:rPr lang="en-US" sz="1100" dirty="0">
                <a:solidFill>
                  <a:srgbClr val="000096"/>
                </a:solidFill>
              </a:rPr>
              <a:t>&lt;Author&gt;</a:t>
            </a:r>
            <a:r>
              <a:rPr lang="en-US" sz="1100" dirty="0">
                <a:solidFill>
                  <a:srgbClr val="000000"/>
                </a:solidFill>
              </a:rPr>
              <a:t>Dick Grune</a:t>
            </a:r>
            <a:r>
              <a:rPr lang="en-US" sz="1100" dirty="0">
                <a:solidFill>
                  <a:srgbClr val="000096"/>
                </a:solidFill>
              </a:rPr>
              <a:t>&lt;/Author&gt;</a:t>
            </a:r>
            <a:r>
              <a:rPr lang="en-US" sz="1100" dirty="0">
                <a:solidFill>
                  <a:srgbClr val="000000"/>
                </a:solidFill>
              </a:rPr>
              <a:t/>
            </a:r>
            <a:br>
              <a:rPr lang="en-US" sz="1100" dirty="0">
                <a:solidFill>
                  <a:srgbClr val="000000"/>
                </a:solidFill>
              </a:rPr>
            </a:br>
            <a:r>
              <a:rPr lang="en-US" sz="1100" dirty="0">
                <a:solidFill>
                  <a:srgbClr val="000096"/>
                </a:solidFill>
              </a:rPr>
              <a:t>&lt;Author&gt;</a:t>
            </a:r>
            <a:r>
              <a:rPr lang="en-US" sz="1100" dirty="0">
                <a:solidFill>
                  <a:srgbClr val="000000"/>
                </a:solidFill>
              </a:rPr>
              <a:t> Ceriel J.H. Jacobs</a:t>
            </a:r>
            <a:r>
              <a:rPr lang="en-US" sz="1100" dirty="0">
                <a:solidFill>
                  <a:srgbClr val="000096"/>
                </a:solidFill>
              </a:rPr>
              <a:t>&lt;/Author&gt;</a:t>
            </a:r>
            <a:r>
              <a:rPr lang="en-US" sz="1100" dirty="0">
                <a:solidFill>
                  <a:srgbClr val="000000"/>
                </a:solidFill>
              </a:rPr>
              <a:t/>
            </a:r>
            <a:br>
              <a:rPr lang="en-US" sz="1100" dirty="0">
                <a:solidFill>
                  <a:srgbClr val="000000"/>
                </a:solidFill>
              </a:rPr>
            </a:br>
            <a:r>
              <a:rPr lang="en-US" sz="1100" dirty="0">
                <a:solidFill>
                  <a:srgbClr val="000096"/>
                </a:solidFill>
              </a:rPr>
              <a:t>&lt;Date&gt;</a:t>
            </a:r>
            <a:r>
              <a:rPr lang="en-US" sz="1100" dirty="0">
                <a:solidFill>
                  <a:srgbClr val="000000"/>
                </a:solidFill>
              </a:rPr>
              <a:t>2007</a:t>
            </a:r>
            <a:r>
              <a:rPr lang="en-US" sz="1100" dirty="0">
                <a:solidFill>
                  <a:srgbClr val="000096"/>
                </a:solidFill>
              </a:rPr>
              <a:t>&lt;/Date&gt;</a:t>
            </a:r>
            <a:r>
              <a:rPr lang="en-US" sz="1100" dirty="0">
                <a:solidFill>
                  <a:srgbClr val="000000"/>
                </a:solidFill>
              </a:rPr>
              <a:t/>
            </a:r>
            <a:br>
              <a:rPr lang="en-US" sz="1100" dirty="0">
                <a:solidFill>
                  <a:srgbClr val="000000"/>
                </a:solidFill>
              </a:rPr>
            </a:br>
            <a:r>
              <a:rPr lang="en-US" sz="1100" dirty="0">
                <a:solidFill>
                  <a:srgbClr val="000096"/>
                </a:solidFill>
              </a:rPr>
              <a:t>&lt;ISBN&gt;</a:t>
            </a:r>
            <a:r>
              <a:rPr lang="en-US" sz="1100" dirty="0">
                <a:solidFill>
                  <a:srgbClr val="000000"/>
                </a:solidFill>
              </a:rPr>
              <a:t>978-0-387-20248-8</a:t>
            </a:r>
            <a:r>
              <a:rPr lang="en-US" sz="1100" dirty="0">
                <a:solidFill>
                  <a:srgbClr val="000096"/>
                </a:solidFill>
              </a:rPr>
              <a:t>&lt;/ISBN&gt;</a:t>
            </a:r>
            <a:r>
              <a:rPr lang="en-US" sz="1100" dirty="0">
                <a:solidFill>
                  <a:srgbClr val="000000"/>
                </a:solidFill>
              </a:rPr>
              <a:t/>
            </a:r>
            <a:br>
              <a:rPr lang="en-US" sz="1100" dirty="0">
                <a:solidFill>
                  <a:srgbClr val="000000"/>
                </a:solidFill>
              </a:rPr>
            </a:br>
            <a:r>
              <a:rPr lang="en-US" sz="1100" dirty="0">
                <a:solidFill>
                  <a:srgbClr val="000096"/>
                </a:solidFill>
              </a:rPr>
              <a:t>&lt;Publisher&gt;</a:t>
            </a:r>
            <a:r>
              <a:rPr lang="en-US" sz="1100" dirty="0">
                <a:solidFill>
                  <a:srgbClr val="000000"/>
                </a:solidFill>
              </a:rPr>
              <a:t>Springer</a:t>
            </a:r>
            <a:r>
              <a:rPr lang="en-US" sz="1100" dirty="0">
                <a:solidFill>
                  <a:srgbClr val="000096"/>
                </a:solidFill>
              </a:rPr>
              <a:t>&lt;/Publisher&gt;</a:t>
            </a:r>
            <a:r>
              <a:rPr lang="en-US" sz="1100" dirty="0">
                <a:solidFill>
                  <a:srgbClr val="000000"/>
                </a:solidFill>
              </a:rPr>
              <a:t/>
            </a:r>
            <a:br>
              <a:rPr lang="en-US" sz="1100" dirty="0">
                <a:solidFill>
                  <a:srgbClr val="000000"/>
                </a:solidFill>
              </a:rPr>
            </a:br>
            <a:r>
              <a:rPr lang="en-US" sz="1100" dirty="0">
                <a:solidFill>
                  <a:srgbClr val="000096"/>
                </a:solidFill>
              </a:rPr>
              <a:t>&lt;Title&gt;</a:t>
            </a:r>
            <a:r>
              <a:rPr lang="en-US" sz="1100" dirty="0">
                <a:solidFill>
                  <a:srgbClr val="000000"/>
                </a:solidFill>
              </a:rPr>
              <a:t>Introduction to Graph Theory</a:t>
            </a:r>
            <a:r>
              <a:rPr lang="en-US" sz="1100" dirty="0">
                <a:solidFill>
                  <a:srgbClr val="000096"/>
                </a:solidFill>
              </a:rPr>
              <a:t>&lt;/Title&gt;</a:t>
            </a:r>
            <a:r>
              <a:rPr lang="en-US" sz="1100" dirty="0">
                <a:solidFill>
                  <a:srgbClr val="000000"/>
                </a:solidFill>
              </a:rPr>
              <a:t/>
            </a:r>
            <a:br>
              <a:rPr lang="en-US" sz="1100" dirty="0">
                <a:solidFill>
                  <a:srgbClr val="000000"/>
                </a:solidFill>
              </a:rPr>
            </a:br>
            <a:r>
              <a:rPr lang="en-US" sz="1100" dirty="0">
                <a:solidFill>
                  <a:srgbClr val="000096"/>
                </a:solidFill>
              </a:rPr>
              <a:t>&lt;Author&gt;</a:t>
            </a:r>
            <a:r>
              <a:rPr lang="en-US" sz="1100" dirty="0">
                <a:solidFill>
                  <a:srgbClr val="000000"/>
                </a:solidFill>
              </a:rPr>
              <a:t>Richard J. Trudeau</a:t>
            </a:r>
            <a:r>
              <a:rPr lang="en-US" sz="1100" dirty="0">
                <a:solidFill>
                  <a:srgbClr val="000096"/>
                </a:solidFill>
              </a:rPr>
              <a:t>&lt;/Author&gt;</a:t>
            </a:r>
            <a:r>
              <a:rPr lang="en-US" sz="1100" dirty="0">
                <a:solidFill>
                  <a:srgbClr val="000000"/>
                </a:solidFill>
              </a:rPr>
              <a:t/>
            </a:r>
            <a:br>
              <a:rPr lang="en-US" sz="1100" dirty="0">
                <a:solidFill>
                  <a:srgbClr val="000000"/>
                </a:solidFill>
              </a:rPr>
            </a:br>
            <a:r>
              <a:rPr lang="en-US" sz="1100" dirty="0">
                <a:solidFill>
                  <a:srgbClr val="000096"/>
                </a:solidFill>
              </a:rPr>
              <a:t>&lt;Date&gt;</a:t>
            </a:r>
            <a:r>
              <a:rPr lang="en-US" sz="1100" dirty="0">
                <a:solidFill>
                  <a:srgbClr val="000000"/>
                </a:solidFill>
              </a:rPr>
              <a:t>1993</a:t>
            </a:r>
            <a:r>
              <a:rPr lang="en-US" sz="1100" dirty="0">
                <a:solidFill>
                  <a:srgbClr val="000096"/>
                </a:solidFill>
              </a:rPr>
              <a:t>&lt;/Date&gt;</a:t>
            </a:r>
            <a:r>
              <a:rPr lang="en-US" sz="1100" dirty="0">
                <a:solidFill>
                  <a:srgbClr val="000000"/>
                </a:solidFill>
              </a:rPr>
              <a:t/>
            </a:r>
            <a:br>
              <a:rPr lang="en-US" sz="1100" dirty="0">
                <a:solidFill>
                  <a:srgbClr val="000000"/>
                </a:solidFill>
              </a:rPr>
            </a:br>
            <a:r>
              <a:rPr lang="en-US" sz="1100" dirty="0">
                <a:solidFill>
                  <a:srgbClr val="000096"/>
                </a:solidFill>
              </a:rPr>
              <a:t>&lt;ISBN&gt;</a:t>
            </a:r>
            <a:r>
              <a:rPr lang="en-US" sz="1100" dirty="0">
                <a:solidFill>
                  <a:srgbClr val="000000"/>
                </a:solidFill>
              </a:rPr>
              <a:t>0-486-67870-9</a:t>
            </a:r>
            <a:r>
              <a:rPr lang="en-US" sz="1100" dirty="0">
                <a:solidFill>
                  <a:srgbClr val="000096"/>
                </a:solidFill>
              </a:rPr>
              <a:t>&lt;/ISBN&gt;</a:t>
            </a:r>
            <a:r>
              <a:rPr lang="en-US" sz="1100" dirty="0">
                <a:solidFill>
                  <a:srgbClr val="000000"/>
                </a:solidFill>
              </a:rPr>
              <a:t/>
            </a:r>
            <a:br>
              <a:rPr lang="en-US" sz="1100" dirty="0">
                <a:solidFill>
                  <a:srgbClr val="000000"/>
                </a:solidFill>
              </a:rPr>
            </a:br>
            <a:r>
              <a:rPr lang="en-US" sz="1100" dirty="0">
                <a:solidFill>
                  <a:srgbClr val="000096"/>
                </a:solidFill>
              </a:rPr>
              <a:t>&lt;Publisher&gt;</a:t>
            </a:r>
            <a:r>
              <a:rPr lang="en-US" sz="1100" dirty="0">
                <a:solidFill>
                  <a:srgbClr val="000000"/>
                </a:solidFill>
              </a:rPr>
              <a:t>Dover Publications</a:t>
            </a:r>
            <a:r>
              <a:rPr lang="en-US" sz="1100" dirty="0">
                <a:solidFill>
                  <a:srgbClr val="000096"/>
                </a:solidFill>
              </a:rPr>
              <a:t>&lt;/Publisher&gt;</a:t>
            </a:r>
            <a:r>
              <a:rPr lang="en-US" sz="1100" dirty="0">
                <a:solidFill>
                  <a:srgbClr val="000000"/>
                </a:solidFill>
              </a:rPr>
              <a:t/>
            </a:r>
            <a:br>
              <a:rPr lang="en-US" sz="1100" dirty="0">
                <a:solidFill>
                  <a:srgbClr val="000000"/>
                </a:solidFill>
              </a:rPr>
            </a:br>
            <a:r>
              <a:rPr lang="en-US" sz="1100" dirty="0">
                <a:solidFill>
                  <a:srgbClr val="000096"/>
                </a:solidFill>
              </a:rPr>
              <a:t>&lt;Title&gt;</a:t>
            </a:r>
            <a:r>
              <a:rPr lang="en-US" sz="1100" dirty="0">
                <a:solidFill>
                  <a:srgbClr val="000000"/>
                </a:solidFill>
              </a:rPr>
              <a:t>Introduction to Formal Languages</a:t>
            </a:r>
            <a:r>
              <a:rPr lang="en-US" sz="1100" dirty="0">
                <a:solidFill>
                  <a:srgbClr val="000096"/>
                </a:solidFill>
              </a:rPr>
              <a:t>&lt;/Title</a:t>
            </a:r>
            <a:r>
              <a:rPr lang="en-US" sz="1100" dirty="0" smtClean="0">
                <a:solidFill>
                  <a:srgbClr val="000096"/>
                </a:solidFill>
              </a:rPr>
              <a:t>&gt;</a:t>
            </a:r>
            <a:r>
              <a:rPr lang="en-US" sz="1100" dirty="0">
                <a:solidFill>
                  <a:srgbClr val="000000"/>
                </a:solidFill>
              </a:rPr>
              <a:t/>
            </a:r>
            <a:br>
              <a:rPr lang="en-US" sz="1100" dirty="0">
                <a:solidFill>
                  <a:srgbClr val="000000"/>
                </a:solidFill>
              </a:rPr>
            </a:br>
            <a:r>
              <a:rPr lang="en-US" sz="1100" b="1" dirty="0">
                <a:solidFill>
                  <a:srgbClr val="000096"/>
                </a:solidFill>
              </a:rPr>
              <a:t>&lt;</a:t>
            </a:r>
            <a:r>
              <a:rPr lang="en-US" sz="1100" b="1" dirty="0" smtClean="0">
                <a:solidFill>
                  <a:srgbClr val="000096"/>
                </a:solidFill>
              </a:rPr>
              <a:t>Authors&gt;</a:t>
            </a:r>
            <a:r>
              <a:rPr lang="en-US" sz="1100" b="1" dirty="0">
                <a:solidFill>
                  <a:srgbClr val="000000"/>
                </a:solidFill>
              </a:rPr>
              <a:t/>
            </a:r>
            <a:br>
              <a:rPr lang="en-US" sz="1100" b="1" dirty="0">
                <a:solidFill>
                  <a:srgbClr val="000000"/>
                </a:solidFill>
              </a:rPr>
            </a:br>
            <a:r>
              <a:rPr lang="en-US" sz="1100" b="1" dirty="0" smtClean="0">
                <a:solidFill>
                  <a:srgbClr val="000000"/>
                </a:solidFill>
              </a:rPr>
              <a:t>      </a:t>
            </a:r>
            <a:r>
              <a:rPr lang="en-US" sz="1100" b="1" dirty="0" smtClean="0">
                <a:solidFill>
                  <a:srgbClr val="000096"/>
                </a:solidFill>
              </a:rPr>
              <a:t>&lt;</a:t>
            </a:r>
            <a:r>
              <a:rPr lang="en-US" sz="1100" b="1" dirty="0">
                <a:solidFill>
                  <a:srgbClr val="000096"/>
                </a:solidFill>
              </a:rPr>
              <a:t>Author&gt;</a:t>
            </a:r>
            <a:r>
              <a:rPr lang="en-US" sz="1100" b="1" dirty="0" err="1">
                <a:solidFill>
                  <a:srgbClr val="000000"/>
                </a:solidFill>
              </a:rPr>
              <a:t>Gyorgy</a:t>
            </a:r>
            <a:r>
              <a:rPr lang="en-US" sz="1100" b="1" dirty="0">
                <a:solidFill>
                  <a:srgbClr val="000000"/>
                </a:solidFill>
              </a:rPr>
              <a:t> E. </a:t>
            </a:r>
            <a:r>
              <a:rPr lang="en-US" sz="1100" b="1" dirty="0" err="1">
                <a:solidFill>
                  <a:srgbClr val="000000"/>
                </a:solidFill>
              </a:rPr>
              <a:t>Revesz</a:t>
            </a:r>
            <a:r>
              <a:rPr lang="en-US" sz="1100" b="1" dirty="0">
                <a:solidFill>
                  <a:srgbClr val="000096"/>
                </a:solidFill>
              </a:rPr>
              <a:t>&lt;/Author</a:t>
            </a:r>
            <a:r>
              <a:rPr lang="en-US" sz="1100" b="1" dirty="0" smtClean="0">
                <a:solidFill>
                  <a:srgbClr val="000096"/>
                </a:solidFill>
              </a:rPr>
              <a:t>&gt;</a:t>
            </a:r>
            <a:endParaRPr lang="en-US" sz="1100" b="1" dirty="0" smtClean="0">
              <a:solidFill>
                <a:srgbClr val="000000"/>
              </a:solidFill>
            </a:endParaRPr>
          </a:p>
          <a:p>
            <a:r>
              <a:rPr lang="en-US" sz="1100" b="1" dirty="0" smtClean="0">
                <a:solidFill>
                  <a:srgbClr val="000096"/>
                </a:solidFill>
              </a:rPr>
              <a:t>&lt;/Authors&gt;</a:t>
            </a:r>
          </a:p>
          <a:p>
            <a:r>
              <a:rPr lang="en-US" sz="1100" b="1" dirty="0" smtClean="0">
                <a:solidFill>
                  <a:srgbClr val="000096"/>
                </a:solidFill>
              </a:rPr>
              <a:t>&lt;</a:t>
            </a:r>
            <a:r>
              <a:rPr lang="en-US" sz="1100" b="1" dirty="0">
                <a:solidFill>
                  <a:srgbClr val="000096"/>
                </a:solidFill>
              </a:rPr>
              <a:t>Date&gt;</a:t>
            </a:r>
            <a:r>
              <a:rPr lang="en-US" sz="1100" b="1" dirty="0">
                <a:solidFill>
                  <a:srgbClr val="000000"/>
                </a:solidFill>
              </a:rPr>
              <a:t>2012</a:t>
            </a:r>
            <a:r>
              <a:rPr lang="en-US" sz="1100" b="1" dirty="0">
                <a:solidFill>
                  <a:srgbClr val="000096"/>
                </a:solidFill>
              </a:rPr>
              <a:t>&lt;/Date&gt;</a:t>
            </a:r>
            <a:r>
              <a:rPr lang="en-US" sz="1100" b="1" dirty="0">
                <a:solidFill>
                  <a:srgbClr val="000000"/>
                </a:solidFill>
              </a:rPr>
              <a:t/>
            </a:r>
            <a:br>
              <a:rPr lang="en-US" sz="1100" b="1" dirty="0">
                <a:solidFill>
                  <a:srgbClr val="000000"/>
                </a:solidFill>
              </a:rPr>
            </a:br>
            <a:r>
              <a:rPr lang="en-US" sz="1100" b="1" dirty="0">
                <a:solidFill>
                  <a:srgbClr val="000096"/>
                </a:solidFill>
              </a:rPr>
              <a:t>&lt;ISBN&gt;</a:t>
            </a:r>
            <a:r>
              <a:rPr lang="en-US" sz="1100" b="1" dirty="0">
                <a:solidFill>
                  <a:srgbClr val="000000"/>
                </a:solidFill>
              </a:rPr>
              <a:t>0-486-66697-2</a:t>
            </a:r>
            <a:r>
              <a:rPr lang="en-US" sz="1100" b="1" dirty="0">
                <a:solidFill>
                  <a:srgbClr val="000096"/>
                </a:solidFill>
              </a:rPr>
              <a:t>&lt;/ISBN&gt;</a:t>
            </a:r>
            <a:r>
              <a:rPr lang="en-US" sz="1100" b="1" dirty="0">
                <a:solidFill>
                  <a:srgbClr val="000000"/>
                </a:solidFill>
              </a:rPr>
              <a:t/>
            </a:r>
            <a:br>
              <a:rPr lang="en-US" sz="1100" b="1" dirty="0">
                <a:solidFill>
                  <a:srgbClr val="000000"/>
                </a:solidFill>
              </a:rPr>
            </a:br>
            <a:r>
              <a:rPr lang="en-US" sz="1100" b="1" dirty="0">
                <a:solidFill>
                  <a:srgbClr val="000096"/>
                </a:solidFill>
              </a:rPr>
              <a:t>&lt;Publisher&gt;</a:t>
            </a:r>
            <a:r>
              <a:rPr lang="en-US" sz="1100" b="1" dirty="0">
                <a:solidFill>
                  <a:srgbClr val="000000"/>
                </a:solidFill>
              </a:rPr>
              <a:t>Dover Publications</a:t>
            </a:r>
            <a:r>
              <a:rPr lang="en-US" sz="1100" b="1" dirty="0">
                <a:solidFill>
                  <a:srgbClr val="000096"/>
                </a:solidFill>
              </a:rPr>
              <a:t>&lt;/Publisher&gt;</a:t>
            </a:r>
            <a:endParaRPr lang="en-US" sz="1100" b="1" dirty="0"/>
          </a:p>
        </p:txBody>
      </p:sp>
      <p:sp>
        <p:nvSpPr>
          <p:cNvPr id="5" name="Right Brace 4"/>
          <p:cNvSpPr/>
          <p:nvPr/>
        </p:nvSpPr>
        <p:spPr>
          <a:xfrm>
            <a:off x="5711480" y="5247249"/>
            <a:ext cx="112542" cy="450166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737600" y="1825050"/>
            <a:ext cx="1691249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10428849" y="1839116"/>
            <a:ext cx="0" cy="363509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 flipH="1">
            <a:off x="5974080" y="5474208"/>
            <a:ext cx="445477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8123476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Next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0" y="1600201"/>
            <a:ext cx="8229600" cy="119742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We recognize the rule </a:t>
            </a:r>
            <a:r>
              <a:rPr lang="en-US" dirty="0" smtClean="0">
                <a:solidFill>
                  <a:srgbClr val="006400"/>
                </a:solidFill>
              </a:rPr>
              <a:t>Title </a:t>
            </a:r>
            <a:r>
              <a:rPr lang="en-US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</a:t>
            </a:r>
            <a:r>
              <a:rPr lang="en-US" dirty="0">
                <a:solidFill>
                  <a:srgbClr val="006400"/>
                </a:solidFill>
              </a:rPr>
              <a:t> </a:t>
            </a:r>
            <a:r>
              <a:rPr lang="en-US" dirty="0" smtClean="0">
                <a:solidFill>
                  <a:srgbClr val="006400"/>
                </a:solidFill>
              </a:rPr>
              <a:t>text</a:t>
            </a:r>
            <a:r>
              <a:rPr lang="en-US" dirty="0" smtClean="0"/>
              <a:t> </a:t>
            </a:r>
            <a:r>
              <a:rPr lang="en-US" dirty="0"/>
              <a:t>in</a:t>
            </a:r>
            <a:br>
              <a:rPr lang="en-US" dirty="0"/>
            </a:br>
            <a:r>
              <a:rPr lang="en-US" dirty="0"/>
              <a:t>This gives us the </a:t>
            </a:r>
            <a:r>
              <a:rPr lang="en-US" dirty="0" smtClean="0"/>
              <a:t>sixth </a:t>
            </a:r>
            <a:r>
              <a:rPr lang="en-US" dirty="0"/>
              <a:t>step in bottom-up </a:t>
            </a:r>
            <a:r>
              <a:rPr lang="en-US" dirty="0" smtClean="0"/>
              <a:t>parsing: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48A2AE-B20F-427A-8870-6F82386E0A82}" type="slidenum">
              <a:rPr lang="en-US" smtClean="0"/>
              <a:t>27</a:t>
            </a:fld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3096650" y="3176606"/>
            <a:ext cx="3360420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100" dirty="0">
                <a:solidFill>
                  <a:srgbClr val="000096"/>
                </a:solidFill>
              </a:rPr>
              <a:t>&lt;Title&gt;</a:t>
            </a:r>
            <a:r>
              <a:rPr lang="en-US" sz="1100" dirty="0">
                <a:solidFill>
                  <a:srgbClr val="000000"/>
                </a:solidFill>
              </a:rPr>
              <a:t>Parsing Techniques</a:t>
            </a:r>
            <a:r>
              <a:rPr lang="en-US" sz="1100" dirty="0">
                <a:solidFill>
                  <a:srgbClr val="000096"/>
                </a:solidFill>
              </a:rPr>
              <a:t>&lt;/Title&gt;</a:t>
            </a:r>
            <a:r>
              <a:rPr lang="en-US" sz="1100" dirty="0">
                <a:solidFill>
                  <a:srgbClr val="000000"/>
                </a:solidFill>
              </a:rPr>
              <a:t/>
            </a:r>
            <a:br>
              <a:rPr lang="en-US" sz="1100" dirty="0">
                <a:solidFill>
                  <a:srgbClr val="000000"/>
                </a:solidFill>
              </a:rPr>
            </a:br>
            <a:r>
              <a:rPr lang="en-US" sz="1100" dirty="0">
                <a:solidFill>
                  <a:srgbClr val="000096"/>
                </a:solidFill>
              </a:rPr>
              <a:t>&lt;Author&gt;</a:t>
            </a:r>
            <a:r>
              <a:rPr lang="en-US" sz="1100" dirty="0">
                <a:solidFill>
                  <a:srgbClr val="000000"/>
                </a:solidFill>
              </a:rPr>
              <a:t>Dick Grune</a:t>
            </a:r>
            <a:r>
              <a:rPr lang="en-US" sz="1100" dirty="0">
                <a:solidFill>
                  <a:srgbClr val="000096"/>
                </a:solidFill>
              </a:rPr>
              <a:t>&lt;/Author&gt;</a:t>
            </a:r>
            <a:r>
              <a:rPr lang="en-US" sz="1100" dirty="0">
                <a:solidFill>
                  <a:srgbClr val="000000"/>
                </a:solidFill>
              </a:rPr>
              <a:t/>
            </a:r>
            <a:br>
              <a:rPr lang="en-US" sz="1100" dirty="0">
                <a:solidFill>
                  <a:srgbClr val="000000"/>
                </a:solidFill>
              </a:rPr>
            </a:br>
            <a:r>
              <a:rPr lang="en-US" sz="1100" dirty="0">
                <a:solidFill>
                  <a:srgbClr val="000096"/>
                </a:solidFill>
              </a:rPr>
              <a:t>&lt;Author&gt;</a:t>
            </a:r>
            <a:r>
              <a:rPr lang="en-US" sz="1100" dirty="0">
                <a:solidFill>
                  <a:srgbClr val="000000"/>
                </a:solidFill>
              </a:rPr>
              <a:t> Ceriel J.H. Jacobs</a:t>
            </a:r>
            <a:r>
              <a:rPr lang="en-US" sz="1100" dirty="0">
                <a:solidFill>
                  <a:srgbClr val="000096"/>
                </a:solidFill>
              </a:rPr>
              <a:t>&lt;/Author&gt;</a:t>
            </a:r>
            <a:r>
              <a:rPr lang="en-US" sz="1100" dirty="0">
                <a:solidFill>
                  <a:srgbClr val="000000"/>
                </a:solidFill>
              </a:rPr>
              <a:t/>
            </a:r>
            <a:br>
              <a:rPr lang="en-US" sz="1100" dirty="0">
                <a:solidFill>
                  <a:srgbClr val="000000"/>
                </a:solidFill>
              </a:rPr>
            </a:br>
            <a:r>
              <a:rPr lang="en-US" sz="1100" dirty="0">
                <a:solidFill>
                  <a:srgbClr val="000096"/>
                </a:solidFill>
              </a:rPr>
              <a:t>&lt;Date&gt;</a:t>
            </a:r>
            <a:r>
              <a:rPr lang="en-US" sz="1100" dirty="0">
                <a:solidFill>
                  <a:srgbClr val="000000"/>
                </a:solidFill>
              </a:rPr>
              <a:t>2007</a:t>
            </a:r>
            <a:r>
              <a:rPr lang="en-US" sz="1100" dirty="0">
                <a:solidFill>
                  <a:srgbClr val="000096"/>
                </a:solidFill>
              </a:rPr>
              <a:t>&lt;/Date&gt;</a:t>
            </a:r>
            <a:r>
              <a:rPr lang="en-US" sz="1100" dirty="0">
                <a:solidFill>
                  <a:srgbClr val="000000"/>
                </a:solidFill>
              </a:rPr>
              <a:t/>
            </a:r>
            <a:br>
              <a:rPr lang="en-US" sz="1100" dirty="0">
                <a:solidFill>
                  <a:srgbClr val="000000"/>
                </a:solidFill>
              </a:rPr>
            </a:br>
            <a:r>
              <a:rPr lang="en-US" sz="1100" dirty="0">
                <a:solidFill>
                  <a:srgbClr val="000096"/>
                </a:solidFill>
              </a:rPr>
              <a:t>&lt;ISBN&gt;</a:t>
            </a:r>
            <a:r>
              <a:rPr lang="en-US" sz="1100" dirty="0">
                <a:solidFill>
                  <a:srgbClr val="000000"/>
                </a:solidFill>
              </a:rPr>
              <a:t>978-0-387-20248-8</a:t>
            </a:r>
            <a:r>
              <a:rPr lang="en-US" sz="1100" dirty="0">
                <a:solidFill>
                  <a:srgbClr val="000096"/>
                </a:solidFill>
              </a:rPr>
              <a:t>&lt;/ISBN&gt;</a:t>
            </a:r>
            <a:r>
              <a:rPr lang="en-US" sz="1100" dirty="0">
                <a:solidFill>
                  <a:srgbClr val="000000"/>
                </a:solidFill>
              </a:rPr>
              <a:t/>
            </a:r>
            <a:br>
              <a:rPr lang="en-US" sz="1100" dirty="0">
                <a:solidFill>
                  <a:srgbClr val="000000"/>
                </a:solidFill>
              </a:rPr>
            </a:br>
            <a:r>
              <a:rPr lang="en-US" sz="1100" dirty="0">
                <a:solidFill>
                  <a:srgbClr val="000096"/>
                </a:solidFill>
              </a:rPr>
              <a:t>&lt;Publisher&gt;</a:t>
            </a:r>
            <a:r>
              <a:rPr lang="en-US" sz="1100" dirty="0">
                <a:solidFill>
                  <a:srgbClr val="000000"/>
                </a:solidFill>
              </a:rPr>
              <a:t>Springer</a:t>
            </a:r>
            <a:r>
              <a:rPr lang="en-US" sz="1100" dirty="0">
                <a:solidFill>
                  <a:srgbClr val="000096"/>
                </a:solidFill>
              </a:rPr>
              <a:t>&lt;/Publisher&gt;</a:t>
            </a:r>
            <a:r>
              <a:rPr lang="en-US" sz="1100" dirty="0">
                <a:solidFill>
                  <a:srgbClr val="000000"/>
                </a:solidFill>
              </a:rPr>
              <a:t/>
            </a:r>
            <a:br>
              <a:rPr lang="en-US" sz="1100" dirty="0">
                <a:solidFill>
                  <a:srgbClr val="000000"/>
                </a:solidFill>
              </a:rPr>
            </a:br>
            <a:r>
              <a:rPr lang="en-US" sz="1100" dirty="0">
                <a:solidFill>
                  <a:srgbClr val="000096"/>
                </a:solidFill>
              </a:rPr>
              <a:t>&lt;Title&gt;</a:t>
            </a:r>
            <a:r>
              <a:rPr lang="en-US" sz="1100" dirty="0">
                <a:solidFill>
                  <a:srgbClr val="000000"/>
                </a:solidFill>
              </a:rPr>
              <a:t>Introduction to Graph Theory</a:t>
            </a:r>
            <a:r>
              <a:rPr lang="en-US" sz="1100" dirty="0">
                <a:solidFill>
                  <a:srgbClr val="000096"/>
                </a:solidFill>
              </a:rPr>
              <a:t>&lt;/Title&gt;</a:t>
            </a:r>
            <a:r>
              <a:rPr lang="en-US" sz="1100" dirty="0">
                <a:solidFill>
                  <a:srgbClr val="000000"/>
                </a:solidFill>
              </a:rPr>
              <a:t/>
            </a:r>
            <a:br>
              <a:rPr lang="en-US" sz="1100" dirty="0">
                <a:solidFill>
                  <a:srgbClr val="000000"/>
                </a:solidFill>
              </a:rPr>
            </a:br>
            <a:r>
              <a:rPr lang="en-US" sz="1100" dirty="0">
                <a:solidFill>
                  <a:srgbClr val="000096"/>
                </a:solidFill>
              </a:rPr>
              <a:t>&lt;Author&gt;</a:t>
            </a:r>
            <a:r>
              <a:rPr lang="en-US" sz="1100" dirty="0">
                <a:solidFill>
                  <a:srgbClr val="000000"/>
                </a:solidFill>
              </a:rPr>
              <a:t>Richard J. Trudeau</a:t>
            </a:r>
            <a:r>
              <a:rPr lang="en-US" sz="1100" dirty="0">
                <a:solidFill>
                  <a:srgbClr val="000096"/>
                </a:solidFill>
              </a:rPr>
              <a:t>&lt;/Author&gt;</a:t>
            </a:r>
            <a:r>
              <a:rPr lang="en-US" sz="1100" dirty="0">
                <a:solidFill>
                  <a:srgbClr val="000000"/>
                </a:solidFill>
              </a:rPr>
              <a:t/>
            </a:r>
            <a:br>
              <a:rPr lang="en-US" sz="1100" dirty="0">
                <a:solidFill>
                  <a:srgbClr val="000000"/>
                </a:solidFill>
              </a:rPr>
            </a:br>
            <a:r>
              <a:rPr lang="en-US" sz="1100" dirty="0">
                <a:solidFill>
                  <a:srgbClr val="000096"/>
                </a:solidFill>
              </a:rPr>
              <a:t>&lt;Date&gt;</a:t>
            </a:r>
            <a:r>
              <a:rPr lang="en-US" sz="1100" dirty="0">
                <a:solidFill>
                  <a:srgbClr val="000000"/>
                </a:solidFill>
              </a:rPr>
              <a:t>1993</a:t>
            </a:r>
            <a:r>
              <a:rPr lang="en-US" sz="1100" dirty="0">
                <a:solidFill>
                  <a:srgbClr val="000096"/>
                </a:solidFill>
              </a:rPr>
              <a:t>&lt;/Date&gt;</a:t>
            </a:r>
            <a:r>
              <a:rPr lang="en-US" sz="1100" dirty="0">
                <a:solidFill>
                  <a:srgbClr val="000000"/>
                </a:solidFill>
              </a:rPr>
              <a:t/>
            </a:r>
            <a:br>
              <a:rPr lang="en-US" sz="1100" dirty="0">
                <a:solidFill>
                  <a:srgbClr val="000000"/>
                </a:solidFill>
              </a:rPr>
            </a:br>
            <a:r>
              <a:rPr lang="en-US" sz="1100" dirty="0">
                <a:solidFill>
                  <a:srgbClr val="000096"/>
                </a:solidFill>
              </a:rPr>
              <a:t>&lt;ISBN&gt;</a:t>
            </a:r>
            <a:r>
              <a:rPr lang="en-US" sz="1100" dirty="0">
                <a:solidFill>
                  <a:srgbClr val="000000"/>
                </a:solidFill>
              </a:rPr>
              <a:t>0-486-67870-9</a:t>
            </a:r>
            <a:r>
              <a:rPr lang="en-US" sz="1100" dirty="0">
                <a:solidFill>
                  <a:srgbClr val="000096"/>
                </a:solidFill>
              </a:rPr>
              <a:t>&lt;/ISBN&gt;</a:t>
            </a:r>
            <a:r>
              <a:rPr lang="en-US" sz="1100" dirty="0">
                <a:solidFill>
                  <a:srgbClr val="000000"/>
                </a:solidFill>
              </a:rPr>
              <a:t/>
            </a:r>
            <a:br>
              <a:rPr lang="en-US" sz="1100" dirty="0">
                <a:solidFill>
                  <a:srgbClr val="000000"/>
                </a:solidFill>
              </a:rPr>
            </a:br>
            <a:r>
              <a:rPr lang="en-US" sz="1100" dirty="0">
                <a:solidFill>
                  <a:srgbClr val="000096"/>
                </a:solidFill>
              </a:rPr>
              <a:t>&lt;Publisher&gt;</a:t>
            </a:r>
            <a:r>
              <a:rPr lang="en-US" sz="1100" dirty="0">
                <a:solidFill>
                  <a:srgbClr val="000000"/>
                </a:solidFill>
              </a:rPr>
              <a:t>Dover Publications</a:t>
            </a:r>
            <a:r>
              <a:rPr lang="en-US" sz="1100" dirty="0">
                <a:solidFill>
                  <a:srgbClr val="000096"/>
                </a:solidFill>
              </a:rPr>
              <a:t>&lt;/Publisher&gt;</a:t>
            </a:r>
            <a:r>
              <a:rPr lang="en-US" sz="1100" dirty="0">
                <a:solidFill>
                  <a:srgbClr val="000000"/>
                </a:solidFill>
              </a:rPr>
              <a:t/>
            </a:r>
            <a:br>
              <a:rPr lang="en-US" sz="1100" dirty="0">
                <a:solidFill>
                  <a:srgbClr val="000000"/>
                </a:solidFill>
              </a:rPr>
            </a:br>
            <a:r>
              <a:rPr lang="en-US" sz="1100" b="1" dirty="0">
                <a:solidFill>
                  <a:srgbClr val="000096"/>
                </a:solidFill>
              </a:rPr>
              <a:t>&lt;Title&gt;</a:t>
            </a:r>
            <a:r>
              <a:rPr lang="en-US" sz="1100" b="1" dirty="0">
                <a:solidFill>
                  <a:srgbClr val="000000"/>
                </a:solidFill>
              </a:rPr>
              <a:t>Introduction to Formal Languages</a:t>
            </a:r>
            <a:r>
              <a:rPr lang="en-US" sz="1100" b="1" dirty="0">
                <a:solidFill>
                  <a:srgbClr val="000096"/>
                </a:solidFill>
              </a:rPr>
              <a:t>&lt;/Title</a:t>
            </a:r>
            <a:r>
              <a:rPr lang="en-US" sz="1100" b="1" dirty="0" smtClean="0">
                <a:solidFill>
                  <a:srgbClr val="000096"/>
                </a:solidFill>
              </a:rPr>
              <a:t>&gt;</a:t>
            </a:r>
            <a:r>
              <a:rPr lang="en-US" sz="1100" b="1" dirty="0">
                <a:solidFill>
                  <a:srgbClr val="000000"/>
                </a:solidFill>
              </a:rPr>
              <a:t/>
            </a:r>
            <a:br>
              <a:rPr lang="en-US" sz="1100" b="1" dirty="0">
                <a:solidFill>
                  <a:srgbClr val="000000"/>
                </a:solidFill>
              </a:rPr>
            </a:br>
            <a:r>
              <a:rPr lang="en-US" sz="1100" b="1" dirty="0">
                <a:solidFill>
                  <a:srgbClr val="000096"/>
                </a:solidFill>
              </a:rPr>
              <a:t>&lt;</a:t>
            </a:r>
            <a:r>
              <a:rPr lang="en-US" sz="1100" b="1" dirty="0" smtClean="0">
                <a:solidFill>
                  <a:srgbClr val="000096"/>
                </a:solidFill>
              </a:rPr>
              <a:t>Authors&gt;</a:t>
            </a:r>
            <a:r>
              <a:rPr lang="en-US" sz="1100" b="1" dirty="0">
                <a:solidFill>
                  <a:srgbClr val="000000"/>
                </a:solidFill>
              </a:rPr>
              <a:t/>
            </a:r>
            <a:br>
              <a:rPr lang="en-US" sz="1100" b="1" dirty="0">
                <a:solidFill>
                  <a:srgbClr val="000000"/>
                </a:solidFill>
              </a:rPr>
            </a:br>
            <a:r>
              <a:rPr lang="en-US" sz="1100" b="1" dirty="0" smtClean="0">
                <a:solidFill>
                  <a:srgbClr val="000000"/>
                </a:solidFill>
              </a:rPr>
              <a:t>      </a:t>
            </a:r>
            <a:r>
              <a:rPr lang="en-US" sz="1100" b="1" dirty="0" smtClean="0">
                <a:solidFill>
                  <a:srgbClr val="000096"/>
                </a:solidFill>
              </a:rPr>
              <a:t>&lt;</a:t>
            </a:r>
            <a:r>
              <a:rPr lang="en-US" sz="1100" b="1" dirty="0">
                <a:solidFill>
                  <a:srgbClr val="000096"/>
                </a:solidFill>
              </a:rPr>
              <a:t>Author&gt;</a:t>
            </a:r>
            <a:r>
              <a:rPr lang="en-US" sz="1100" b="1" dirty="0" err="1">
                <a:solidFill>
                  <a:srgbClr val="000000"/>
                </a:solidFill>
              </a:rPr>
              <a:t>Gyorgy</a:t>
            </a:r>
            <a:r>
              <a:rPr lang="en-US" sz="1100" b="1" dirty="0">
                <a:solidFill>
                  <a:srgbClr val="000000"/>
                </a:solidFill>
              </a:rPr>
              <a:t> E. </a:t>
            </a:r>
            <a:r>
              <a:rPr lang="en-US" sz="1100" b="1" dirty="0" err="1">
                <a:solidFill>
                  <a:srgbClr val="000000"/>
                </a:solidFill>
              </a:rPr>
              <a:t>Revesz</a:t>
            </a:r>
            <a:r>
              <a:rPr lang="en-US" sz="1100" b="1" dirty="0">
                <a:solidFill>
                  <a:srgbClr val="000096"/>
                </a:solidFill>
              </a:rPr>
              <a:t>&lt;/Author</a:t>
            </a:r>
            <a:r>
              <a:rPr lang="en-US" sz="1100" b="1" dirty="0" smtClean="0">
                <a:solidFill>
                  <a:srgbClr val="000096"/>
                </a:solidFill>
              </a:rPr>
              <a:t>&gt;</a:t>
            </a:r>
            <a:endParaRPr lang="en-US" sz="1100" b="1" dirty="0" smtClean="0">
              <a:solidFill>
                <a:srgbClr val="000000"/>
              </a:solidFill>
            </a:endParaRPr>
          </a:p>
          <a:p>
            <a:r>
              <a:rPr lang="en-US" sz="1100" b="1" dirty="0" smtClean="0">
                <a:solidFill>
                  <a:srgbClr val="000096"/>
                </a:solidFill>
              </a:rPr>
              <a:t>&lt;/Authors&gt;</a:t>
            </a:r>
          </a:p>
          <a:p>
            <a:r>
              <a:rPr lang="en-US" sz="1100" b="1" dirty="0" smtClean="0">
                <a:solidFill>
                  <a:srgbClr val="000096"/>
                </a:solidFill>
              </a:rPr>
              <a:t>&lt;</a:t>
            </a:r>
            <a:r>
              <a:rPr lang="en-US" sz="1100" b="1" dirty="0">
                <a:solidFill>
                  <a:srgbClr val="000096"/>
                </a:solidFill>
              </a:rPr>
              <a:t>Date&gt;</a:t>
            </a:r>
            <a:r>
              <a:rPr lang="en-US" sz="1100" b="1" dirty="0">
                <a:solidFill>
                  <a:srgbClr val="000000"/>
                </a:solidFill>
              </a:rPr>
              <a:t>2012</a:t>
            </a:r>
            <a:r>
              <a:rPr lang="en-US" sz="1100" b="1" dirty="0">
                <a:solidFill>
                  <a:srgbClr val="000096"/>
                </a:solidFill>
              </a:rPr>
              <a:t>&lt;/Date&gt;</a:t>
            </a:r>
            <a:r>
              <a:rPr lang="en-US" sz="1100" b="1" dirty="0">
                <a:solidFill>
                  <a:srgbClr val="000000"/>
                </a:solidFill>
              </a:rPr>
              <a:t/>
            </a:r>
            <a:br>
              <a:rPr lang="en-US" sz="1100" b="1" dirty="0">
                <a:solidFill>
                  <a:srgbClr val="000000"/>
                </a:solidFill>
              </a:rPr>
            </a:br>
            <a:r>
              <a:rPr lang="en-US" sz="1100" b="1" dirty="0">
                <a:solidFill>
                  <a:srgbClr val="000096"/>
                </a:solidFill>
              </a:rPr>
              <a:t>&lt;ISBN&gt;</a:t>
            </a:r>
            <a:r>
              <a:rPr lang="en-US" sz="1100" b="1" dirty="0">
                <a:solidFill>
                  <a:srgbClr val="000000"/>
                </a:solidFill>
              </a:rPr>
              <a:t>0-486-66697-2</a:t>
            </a:r>
            <a:r>
              <a:rPr lang="en-US" sz="1100" b="1" dirty="0">
                <a:solidFill>
                  <a:srgbClr val="000096"/>
                </a:solidFill>
              </a:rPr>
              <a:t>&lt;/ISBN&gt;</a:t>
            </a:r>
            <a:r>
              <a:rPr lang="en-US" sz="1100" b="1" dirty="0">
                <a:solidFill>
                  <a:srgbClr val="000000"/>
                </a:solidFill>
              </a:rPr>
              <a:t/>
            </a:r>
            <a:br>
              <a:rPr lang="en-US" sz="1100" b="1" dirty="0">
                <a:solidFill>
                  <a:srgbClr val="000000"/>
                </a:solidFill>
              </a:rPr>
            </a:br>
            <a:r>
              <a:rPr lang="en-US" sz="1100" b="1" dirty="0">
                <a:solidFill>
                  <a:srgbClr val="000096"/>
                </a:solidFill>
              </a:rPr>
              <a:t>&lt;Publisher&gt;</a:t>
            </a:r>
            <a:r>
              <a:rPr lang="en-US" sz="1100" b="1" dirty="0">
                <a:solidFill>
                  <a:srgbClr val="000000"/>
                </a:solidFill>
              </a:rPr>
              <a:t>Dover Publications</a:t>
            </a:r>
            <a:r>
              <a:rPr lang="en-US" sz="1100" b="1" dirty="0">
                <a:solidFill>
                  <a:srgbClr val="000096"/>
                </a:solidFill>
              </a:rPr>
              <a:t>&lt;/Publisher&gt;</a:t>
            </a:r>
            <a:endParaRPr lang="en-US" sz="1100" b="1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7485888" y="1825050"/>
            <a:ext cx="295515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10441041" y="1839116"/>
            <a:ext cx="0" cy="330590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 flipH="1">
            <a:off x="6193536" y="5145024"/>
            <a:ext cx="4247506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2032867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Next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91056" y="1600201"/>
            <a:ext cx="9869424" cy="119742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We </a:t>
            </a:r>
            <a:r>
              <a:rPr lang="en-US" dirty="0" smtClean="0"/>
              <a:t>recognize the </a:t>
            </a:r>
            <a:r>
              <a:rPr lang="en-US" dirty="0" smtClean="0"/>
              <a:t>rule </a:t>
            </a:r>
            <a:r>
              <a:rPr lang="en-US" dirty="0" smtClean="0">
                <a:solidFill>
                  <a:srgbClr val="006400"/>
                </a:solidFill>
              </a:rPr>
              <a:t>Book </a:t>
            </a:r>
            <a:r>
              <a:rPr lang="en-US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</a:t>
            </a:r>
            <a:r>
              <a:rPr lang="en-US" dirty="0">
                <a:solidFill>
                  <a:srgbClr val="006400"/>
                </a:solidFill>
              </a:rPr>
              <a:t> Title Authors Date ISBN </a:t>
            </a:r>
            <a:r>
              <a:rPr lang="en-US" dirty="0" smtClean="0">
                <a:solidFill>
                  <a:srgbClr val="006400"/>
                </a:solidFill>
              </a:rPr>
              <a:t>Publisher </a:t>
            </a:r>
            <a:r>
              <a:rPr lang="en-US" dirty="0"/>
              <a:t>in</a:t>
            </a:r>
            <a:br>
              <a:rPr lang="en-US" dirty="0"/>
            </a:br>
            <a:r>
              <a:rPr lang="en-US" dirty="0"/>
              <a:t>This gives us the </a:t>
            </a:r>
            <a:r>
              <a:rPr lang="en-US" dirty="0" smtClean="0"/>
              <a:t>seventh </a:t>
            </a:r>
            <a:r>
              <a:rPr lang="en-US" dirty="0"/>
              <a:t>step in bottom-up </a:t>
            </a:r>
            <a:r>
              <a:rPr lang="en-US" dirty="0" smtClean="0"/>
              <a:t>parsing</a:t>
            </a:r>
            <a:r>
              <a:rPr lang="en-US" dirty="0" smtClean="0"/>
              <a:t>: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48A2AE-B20F-427A-8870-6F82386E0A82}" type="slidenum">
              <a:rPr lang="en-US" smtClean="0"/>
              <a:t>28</a:t>
            </a:fld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3096650" y="3176606"/>
            <a:ext cx="3360420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100" dirty="0">
                <a:solidFill>
                  <a:srgbClr val="000096"/>
                </a:solidFill>
              </a:rPr>
              <a:t>&lt;Title&gt;</a:t>
            </a:r>
            <a:r>
              <a:rPr lang="en-US" sz="1100" dirty="0">
                <a:solidFill>
                  <a:srgbClr val="000000"/>
                </a:solidFill>
              </a:rPr>
              <a:t>Parsing Techniques</a:t>
            </a:r>
            <a:r>
              <a:rPr lang="en-US" sz="1100" dirty="0">
                <a:solidFill>
                  <a:srgbClr val="000096"/>
                </a:solidFill>
              </a:rPr>
              <a:t>&lt;/Title&gt;</a:t>
            </a:r>
            <a:r>
              <a:rPr lang="en-US" sz="1100" dirty="0">
                <a:solidFill>
                  <a:srgbClr val="000000"/>
                </a:solidFill>
              </a:rPr>
              <a:t/>
            </a:r>
            <a:br>
              <a:rPr lang="en-US" sz="1100" dirty="0">
                <a:solidFill>
                  <a:srgbClr val="000000"/>
                </a:solidFill>
              </a:rPr>
            </a:br>
            <a:r>
              <a:rPr lang="en-US" sz="1100" dirty="0">
                <a:solidFill>
                  <a:srgbClr val="000096"/>
                </a:solidFill>
              </a:rPr>
              <a:t>&lt;Author&gt;</a:t>
            </a:r>
            <a:r>
              <a:rPr lang="en-US" sz="1100" dirty="0">
                <a:solidFill>
                  <a:srgbClr val="000000"/>
                </a:solidFill>
              </a:rPr>
              <a:t>Dick Grune</a:t>
            </a:r>
            <a:r>
              <a:rPr lang="en-US" sz="1100" dirty="0">
                <a:solidFill>
                  <a:srgbClr val="000096"/>
                </a:solidFill>
              </a:rPr>
              <a:t>&lt;/Author&gt;</a:t>
            </a:r>
            <a:r>
              <a:rPr lang="en-US" sz="1100" dirty="0">
                <a:solidFill>
                  <a:srgbClr val="000000"/>
                </a:solidFill>
              </a:rPr>
              <a:t/>
            </a:r>
            <a:br>
              <a:rPr lang="en-US" sz="1100" dirty="0">
                <a:solidFill>
                  <a:srgbClr val="000000"/>
                </a:solidFill>
              </a:rPr>
            </a:br>
            <a:r>
              <a:rPr lang="en-US" sz="1100" dirty="0">
                <a:solidFill>
                  <a:srgbClr val="000096"/>
                </a:solidFill>
              </a:rPr>
              <a:t>&lt;Author&gt;</a:t>
            </a:r>
            <a:r>
              <a:rPr lang="en-US" sz="1100" dirty="0">
                <a:solidFill>
                  <a:srgbClr val="000000"/>
                </a:solidFill>
              </a:rPr>
              <a:t> Ceriel J.H. Jacobs</a:t>
            </a:r>
            <a:r>
              <a:rPr lang="en-US" sz="1100" dirty="0">
                <a:solidFill>
                  <a:srgbClr val="000096"/>
                </a:solidFill>
              </a:rPr>
              <a:t>&lt;/Author&gt;</a:t>
            </a:r>
            <a:r>
              <a:rPr lang="en-US" sz="1100" dirty="0">
                <a:solidFill>
                  <a:srgbClr val="000000"/>
                </a:solidFill>
              </a:rPr>
              <a:t/>
            </a:r>
            <a:br>
              <a:rPr lang="en-US" sz="1100" dirty="0">
                <a:solidFill>
                  <a:srgbClr val="000000"/>
                </a:solidFill>
              </a:rPr>
            </a:br>
            <a:r>
              <a:rPr lang="en-US" sz="1100" dirty="0">
                <a:solidFill>
                  <a:srgbClr val="000096"/>
                </a:solidFill>
              </a:rPr>
              <a:t>&lt;Date&gt;</a:t>
            </a:r>
            <a:r>
              <a:rPr lang="en-US" sz="1100" dirty="0">
                <a:solidFill>
                  <a:srgbClr val="000000"/>
                </a:solidFill>
              </a:rPr>
              <a:t>2007</a:t>
            </a:r>
            <a:r>
              <a:rPr lang="en-US" sz="1100" dirty="0">
                <a:solidFill>
                  <a:srgbClr val="000096"/>
                </a:solidFill>
              </a:rPr>
              <a:t>&lt;/Date&gt;</a:t>
            </a:r>
            <a:r>
              <a:rPr lang="en-US" sz="1100" dirty="0">
                <a:solidFill>
                  <a:srgbClr val="000000"/>
                </a:solidFill>
              </a:rPr>
              <a:t/>
            </a:r>
            <a:br>
              <a:rPr lang="en-US" sz="1100" dirty="0">
                <a:solidFill>
                  <a:srgbClr val="000000"/>
                </a:solidFill>
              </a:rPr>
            </a:br>
            <a:r>
              <a:rPr lang="en-US" sz="1100" dirty="0">
                <a:solidFill>
                  <a:srgbClr val="000096"/>
                </a:solidFill>
              </a:rPr>
              <a:t>&lt;ISBN&gt;</a:t>
            </a:r>
            <a:r>
              <a:rPr lang="en-US" sz="1100" dirty="0">
                <a:solidFill>
                  <a:srgbClr val="000000"/>
                </a:solidFill>
              </a:rPr>
              <a:t>978-0-387-20248-8</a:t>
            </a:r>
            <a:r>
              <a:rPr lang="en-US" sz="1100" dirty="0">
                <a:solidFill>
                  <a:srgbClr val="000096"/>
                </a:solidFill>
              </a:rPr>
              <a:t>&lt;/ISBN&gt;</a:t>
            </a:r>
            <a:r>
              <a:rPr lang="en-US" sz="1100" dirty="0">
                <a:solidFill>
                  <a:srgbClr val="000000"/>
                </a:solidFill>
              </a:rPr>
              <a:t/>
            </a:r>
            <a:br>
              <a:rPr lang="en-US" sz="1100" dirty="0">
                <a:solidFill>
                  <a:srgbClr val="000000"/>
                </a:solidFill>
              </a:rPr>
            </a:br>
            <a:r>
              <a:rPr lang="en-US" sz="1100" dirty="0">
                <a:solidFill>
                  <a:srgbClr val="000096"/>
                </a:solidFill>
              </a:rPr>
              <a:t>&lt;Publisher&gt;</a:t>
            </a:r>
            <a:r>
              <a:rPr lang="en-US" sz="1100" dirty="0">
                <a:solidFill>
                  <a:srgbClr val="000000"/>
                </a:solidFill>
              </a:rPr>
              <a:t>Springer</a:t>
            </a:r>
            <a:r>
              <a:rPr lang="en-US" sz="1100" dirty="0">
                <a:solidFill>
                  <a:srgbClr val="000096"/>
                </a:solidFill>
              </a:rPr>
              <a:t>&lt;/Publisher&gt;</a:t>
            </a:r>
            <a:r>
              <a:rPr lang="en-US" sz="1100" dirty="0">
                <a:solidFill>
                  <a:srgbClr val="000000"/>
                </a:solidFill>
              </a:rPr>
              <a:t/>
            </a:r>
            <a:br>
              <a:rPr lang="en-US" sz="1100" dirty="0">
                <a:solidFill>
                  <a:srgbClr val="000000"/>
                </a:solidFill>
              </a:rPr>
            </a:br>
            <a:r>
              <a:rPr lang="en-US" sz="1100" dirty="0">
                <a:solidFill>
                  <a:srgbClr val="000096"/>
                </a:solidFill>
              </a:rPr>
              <a:t>&lt;Title&gt;</a:t>
            </a:r>
            <a:r>
              <a:rPr lang="en-US" sz="1100" dirty="0">
                <a:solidFill>
                  <a:srgbClr val="000000"/>
                </a:solidFill>
              </a:rPr>
              <a:t>Introduction to Graph Theory</a:t>
            </a:r>
            <a:r>
              <a:rPr lang="en-US" sz="1100" dirty="0">
                <a:solidFill>
                  <a:srgbClr val="000096"/>
                </a:solidFill>
              </a:rPr>
              <a:t>&lt;/Title&gt;</a:t>
            </a:r>
            <a:r>
              <a:rPr lang="en-US" sz="1100" dirty="0">
                <a:solidFill>
                  <a:srgbClr val="000000"/>
                </a:solidFill>
              </a:rPr>
              <a:t/>
            </a:r>
            <a:br>
              <a:rPr lang="en-US" sz="1100" dirty="0">
                <a:solidFill>
                  <a:srgbClr val="000000"/>
                </a:solidFill>
              </a:rPr>
            </a:br>
            <a:r>
              <a:rPr lang="en-US" sz="1100" dirty="0">
                <a:solidFill>
                  <a:srgbClr val="000096"/>
                </a:solidFill>
              </a:rPr>
              <a:t>&lt;Author&gt;</a:t>
            </a:r>
            <a:r>
              <a:rPr lang="en-US" sz="1100" dirty="0">
                <a:solidFill>
                  <a:srgbClr val="000000"/>
                </a:solidFill>
              </a:rPr>
              <a:t>Richard J. Trudeau</a:t>
            </a:r>
            <a:r>
              <a:rPr lang="en-US" sz="1100" dirty="0">
                <a:solidFill>
                  <a:srgbClr val="000096"/>
                </a:solidFill>
              </a:rPr>
              <a:t>&lt;/Author&gt;</a:t>
            </a:r>
            <a:r>
              <a:rPr lang="en-US" sz="1100" dirty="0">
                <a:solidFill>
                  <a:srgbClr val="000000"/>
                </a:solidFill>
              </a:rPr>
              <a:t/>
            </a:r>
            <a:br>
              <a:rPr lang="en-US" sz="1100" dirty="0">
                <a:solidFill>
                  <a:srgbClr val="000000"/>
                </a:solidFill>
              </a:rPr>
            </a:br>
            <a:r>
              <a:rPr lang="en-US" sz="1100" dirty="0">
                <a:solidFill>
                  <a:srgbClr val="000096"/>
                </a:solidFill>
              </a:rPr>
              <a:t>&lt;Date&gt;</a:t>
            </a:r>
            <a:r>
              <a:rPr lang="en-US" sz="1100" dirty="0">
                <a:solidFill>
                  <a:srgbClr val="000000"/>
                </a:solidFill>
              </a:rPr>
              <a:t>1993</a:t>
            </a:r>
            <a:r>
              <a:rPr lang="en-US" sz="1100" dirty="0">
                <a:solidFill>
                  <a:srgbClr val="000096"/>
                </a:solidFill>
              </a:rPr>
              <a:t>&lt;/Date&gt;</a:t>
            </a:r>
            <a:r>
              <a:rPr lang="en-US" sz="1100" dirty="0">
                <a:solidFill>
                  <a:srgbClr val="000000"/>
                </a:solidFill>
              </a:rPr>
              <a:t/>
            </a:r>
            <a:br>
              <a:rPr lang="en-US" sz="1100" dirty="0">
                <a:solidFill>
                  <a:srgbClr val="000000"/>
                </a:solidFill>
              </a:rPr>
            </a:br>
            <a:r>
              <a:rPr lang="en-US" sz="1100" dirty="0">
                <a:solidFill>
                  <a:srgbClr val="000096"/>
                </a:solidFill>
              </a:rPr>
              <a:t>&lt;ISBN&gt;</a:t>
            </a:r>
            <a:r>
              <a:rPr lang="en-US" sz="1100" dirty="0">
                <a:solidFill>
                  <a:srgbClr val="000000"/>
                </a:solidFill>
              </a:rPr>
              <a:t>0-486-67870-9</a:t>
            </a:r>
            <a:r>
              <a:rPr lang="en-US" sz="1100" dirty="0">
                <a:solidFill>
                  <a:srgbClr val="000096"/>
                </a:solidFill>
              </a:rPr>
              <a:t>&lt;/ISBN&gt;</a:t>
            </a:r>
            <a:r>
              <a:rPr lang="en-US" sz="1100" dirty="0">
                <a:solidFill>
                  <a:srgbClr val="000000"/>
                </a:solidFill>
              </a:rPr>
              <a:t/>
            </a:r>
            <a:br>
              <a:rPr lang="en-US" sz="1100" dirty="0">
                <a:solidFill>
                  <a:srgbClr val="000000"/>
                </a:solidFill>
              </a:rPr>
            </a:br>
            <a:r>
              <a:rPr lang="en-US" sz="1100" dirty="0">
                <a:solidFill>
                  <a:srgbClr val="000096"/>
                </a:solidFill>
              </a:rPr>
              <a:t>&lt;Publisher&gt;</a:t>
            </a:r>
            <a:r>
              <a:rPr lang="en-US" sz="1100" dirty="0">
                <a:solidFill>
                  <a:srgbClr val="000000"/>
                </a:solidFill>
              </a:rPr>
              <a:t>Dover Publications</a:t>
            </a:r>
            <a:r>
              <a:rPr lang="en-US" sz="1100" dirty="0">
                <a:solidFill>
                  <a:srgbClr val="000096"/>
                </a:solidFill>
              </a:rPr>
              <a:t>&lt;/Publisher</a:t>
            </a:r>
            <a:r>
              <a:rPr lang="en-US" sz="1100" dirty="0" smtClean="0">
                <a:solidFill>
                  <a:srgbClr val="000096"/>
                </a:solidFill>
              </a:rPr>
              <a:t>&gt;</a:t>
            </a:r>
            <a:r>
              <a:rPr lang="en-US" sz="1100" dirty="0">
                <a:solidFill>
                  <a:srgbClr val="000000"/>
                </a:solidFill>
              </a:rPr>
              <a:t/>
            </a:r>
            <a:br>
              <a:rPr lang="en-US" sz="1100" dirty="0">
                <a:solidFill>
                  <a:srgbClr val="000000"/>
                </a:solidFill>
              </a:rPr>
            </a:br>
            <a:r>
              <a:rPr lang="en-US" sz="1100" b="1" dirty="0" smtClean="0">
                <a:solidFill>
                  <a:srgbClr val="000096"/>
                </a:solidFill>
              </a:rPr>
              <a:t>&lt;Book&gt;</a:t>
            </a:r>
            <a:r>
              <a:rPr lang="en-US" sz="1100" dirty="0">
                <a:solidFill>
                  <a:srgbClr val="000000"/>
                </a:solidFill>
              </a:rPr>
              <a:t/>
            </a:r>
            <a:br>
              <a:rPr lang="en-US" sz="1100" dirty="0">
                <a:solidFill>
                  <a:srgbClr val="000000"/>
                </a:solidFill>
              </a:rPr>
            </a:br>
            <a:r>
              <a:rPr lang="en-US" sz="1100" dirty="0" smtClean="0">
                <a:solidFill>
                  <a:srgbClr val="000000"/>
                </a:solidFill>
              </a:rPr>
              <a:t>     </a:t>
            </a:r>
            <a:r>
              <a:rPr lang="en-US" sz="1100" b="1" dirty="0" smtClean="0">
                <a:solidFill>
                  <a:srgbClr val="000096"/>
                </a:solidFill>
              </a:rPr>
              <a:t>&lt;</a:t>
            </a:r>
            <a:r>
              <a:rPr lang="en-US" sz="1100" b="1" dirty="0">
                <a:solidFill>
                  <a:srgbClr val="000096"/>
                </a:solidFill>
              </a:rPr>
              <a:t>Title&gt;</a:t>
            </a:r>
            <a:r>
              <a:rPr lang="en-US" sz="1100" b="1" dirty="0">
                <a:solidFill>
                  <a:srgbClr val="000000"/>
                </a:solidFill>
              </a:rPr>
              <a:t>Introduction to Formal Languages</a:t>
            </a:r>
            <a:r>
              <a:rPr lang="en-US" sz="1100" b="1" dirty="0">
                <a:solidFill>
                  <a:srgbClr val="000096"/>
                </a:solidFill>
              </a:rPr>
              <a:t>&lt;/Title&gt;</a:t>
            </a:r>
            <a:r>
              <a:rPr lang="en-US" sz="1100" b="1" dirty="0">
                <a:solidFill>
                  <a:srgbClr val="000000"/>
                </a:solidFill>
              </a:rPr>
              <a:t/>
            </a:r>
            <a:br>
              <a:rPr lang="en-US" sz="1100" b="1" dirty="0">
                <a:solidFill>
                  <a:srgbClr val="000000"/>
                </a:solidFill>
              </a:rPr>
            </a:br>
            <a:r>
              <a:rPr lang="en-US" sz="1100" b="1" dirty="0" smtClean="0">
                <a:solidFill>
                  <a:srgbClr val="000000"/>
                </a:solidFill>
              </a:rPr>
              <a:t>     </a:t>
            </a:r>
            <a:r>
              <a:rPr lang="en-US" sz="1100" b="1" dirty="0" smtClean="0">
                <a:solidFill>
                  <a:srgbClr val="000096"/>
                </a:solidFill>
              </a:rPr>
              <a:t>&lt;</a:t>
            </a:r>
            <a:r>
              <a:rPr lang="en-US" sz="1100" b="1" dirty="0">
                <a:solidFill>
                  <a:srgbClr val="000096"/>
                </a:solidFill>
              </a:rPr>
              <a:t>Authors&gt;</a:t>
            </a:r>
            <a:r>
              <a:rPr lang="en-US" sz="1100" b="1" dirty="0">
                <a:solidFill>
                  <a:srgbClr val="000000"/>
                </a:solidFill>
              </a:rPr>
              <a:t/>
            </a:r>
            <a:br>
              <a:rPr lang="en-US" sz="1100" b="1" dirty="0">
                <a:solidFill>
                  <a:srgbClr val="000000"/>
                </a:solidFill>
              </a:rPr>
            </a:br>
            <a:r>
              <a:rPr lang="en-US" sz="1100" b="1" dirty="0">
                <a:solidFill>
                  <a:srgbClr val="000000"/>
                </a:solidFill>
              </a:rPr>
              <a:t>     </a:t>
            </a:r>
            <a:r>
              <a:rPr lang="en-US" sz="1100" b="1" dirty="0" smtClean="0">
                <a:solidFill>
                  <a:srgbClr val="000000"/>
                </a:solidFill>
              </a:rPr>
              <a:t>      </a:t>
            </a:r>
            <a:r>
              <a:rPr lang="en-US" sz="1100" b="1" dirty="0">
                <a:solidFill>
                  <a:srgbClr val="000096"/>
                </a:solidFill>
              </a:rPr>
              <a:t>&lt;Author&gt;</a:t>
            </a:r>
            <a:r>
              <a:rPr lang="en-US" sz="1100" b="1" dirty="0" err="1">
                <a:solidFill>
                  <a:srgbClr val="000000"/>
                </a:solidFill>
              </a:rPr>
              <a:t>Gyorgy</a:t>
            </a:r>
            <a:r>
              <a:rPr lang="en-US" sz="1100" b="1" dirty="0">
                <a:solidFill>
                  <a:srgbClr val="000000"/>
                </a:solidFill>
              </a:rPr>
              <a:t> E. </a:t>
            </a:r>
            <a:r>
              <a:rPr lang="en-US" sz="1100" b="1" dirty="0" err="1">
                <a:solidFill>
                  <a:srgbClr val="000000"/>
                </a:solidFill>
              </a:rPr>
              <a:t>Revesz</a:t>
            </a:r>
            <a:r>
              <a:rPr lang="en-US" sz="1100" b="1" dirty="0">
                <a:solidFill>
                  <a:srgbClr val="000096"/>
                </a:solidFill>
              </a:rPr>
              <a:t>&lt;/Author&gt;</a:t>
            </a:r>
            <a:endParaRPr lang="en-US" sz="1100" b="1" dirty="0">
              <a:solidFill>
                <a:srgbClr val="000000"/>
              </a:solidFill>
            </a:endParaRPr>
          </a:p>
          <a:p>
            <a:r>
              <a:rPr lang="en-US" sz="1100" b="1" dirty="0" smtClean="0">
                <a:solidFill>
                  <a:srgbClr val="000096"/>
                </a:solidFill>
              </a:rPr>
              <a:t>     &lt;/</a:t>
            </a:r>
            <a:r>
              <a:rPr lang="en-US" sz="1100" b="1" dirty="0">
                <a:solidFill>
                  <a:srgbClr val="000096"/>
                </a:solidFill>
              </a:rPr>
              <a:t>Authors&gt;</a:t>
            </a:r>
          </a:p>
          <a:p>
            <a:r>
              <a:rPr lang="en-US" sz="1100" b="1" dirty="0" smtClean="0">
                <a:solidFill>
                  <a:srgbClr val="000096"/>
                </a:solidFill>
              </a:rPr>
              <a:t>     &lt;</a:t>
            </a:r>
            <a:r>
              <a:rPr lang="en-US" sz="1100" b="1" dirty="0">
                <a:solidFill>
                  <a:srgbClr val="000096"/>
                </a:solidFill>
              </a:rPr>
              <a:t>Date&gt;</a:t>
            </a:r>
            <a:r>
              <a:rPr lang="en-US" sz="1100" b="1" dirty="0">
                <a:solidFill>
                  <a:srgbClr val="000000"/>
                </a:solidFill>
              </a:rPr>
              <a:t>2012</a:t>
            </a:r>
            <a:r>
              <a:rPr lang="en-US" sz="1100" b="1" dirty="0">
                <a:solidFill>
                  <a:srgbClr val="000096"/>
                </a:solidFill>
              </a:rPr>
              <a:t>&lt;/Date&gt;</a:t>
            </a:r>
            <a:r>
              <a:rPr lang="en-US" sz="1100" b="1" dirty="0">
                <a:solidFill>
                  <a:srgbClr val="000000"/>
                </a:solidFill>
              </a:rPr>
              <a:t/>
            </a:r>
            <a:br>
              <a:rPr lang="en-US" sz="1100" b="1" dirty="0">
                <a:solidFill>
                  <a:srgbClr val="000000"/>
                </a:solidFill>
              </a:rPr>
            </a:br>
            <a:r>
              <a:rPr lang="en-US" sz="1100" b="1" dirty="0" smtClean="0">
                <a:solidFill>
                  <a:srgbClr val="000000"/>
                </a:solidFill>
              </a:rPr>
              <a:t>     </a:t>
            </a:r>
            <a:r>
              <a:rPr lang="en-US" sz="1100" b="1" dirty="0" smtClean="0">
                <a:solidFill>
                  <a:srgbClr val="000096"/>
                </a:solidFill>
              </a:rPr>
              <a:t>&lt;</a:t>
            </a:r>
            <a:r>
              <a:rPr lang="en-US" sz="1100" b="1" dirty="0">
                <a:solidFill>
                  <a:srgbClr val="000096"/>
                </a:solidFill>
              </a:rPr>
              <a:t>ISBN&gt;</a:t>
            </a:r>
            <a:r>
              <a:rPr lang="en-US" sz="1100" b="1" dirty="0">
                <a:solidFill>
                  <a:srgbClr val="000000"/>
                </a:solidFill>
              </a:rPr>
              <a:t>0-486-66697-2</a:t>
            </a:r>
            <a:r>
              <a:rPr lang="en-US" sz="1100" b="1" dirty="0">
                <a:solidFill>
                  <a:srgbClr val="000096"/>
                </a:solidFill>
              </a:rPr>
              <a:t>&lt;/ISBN&gt;</a:t>
            </a:r>
            <a:r>
              <a:rPr lang="en-US" sz="1100" b="1" dirty="0">
                <a:solidFill>
                  <a:srgbClr val="000000"/>
                </a:solidFill>
              </a:rPr>
              <a:t/>
            </a:r>
            <a:br>
              <a:rPr lang="en-US" sz="1100" b="1" dirty="0">
                <a:solidFill>
                  <a:srgbClr val="000000"/>
                </a:solidFill>
              </a:rPr>
            </a:br>
            <a:r>
              <a:rPr lang="en-US" sz="1100" b="1" dirty="0" smtClean="0">
                <a:solidFill>
                  <a:srgbClr val="000000"/>
                </a:solidFill>
              </a:rPr>
              <a:t>     </a:t>
            </a:r>
            <a:r>
              <a:rPr lang="en-US" sz="1100" b="1" dirty="0" smtClean="0">
                <a:solidFill>
                  <a:srgbClr val="000096"/>
                </a:solidFill>
              </a:rPr>
              <a:t>&lt;</a:t>
            </a:r>
            <a:r>
              <a:rPr lang="en-US" sz="1100" b="1" dirty="0">
                <a:solidFill>
                  <a:srgbClr val="000096"/>
                </a:solidFill>
              </a:rPr>
              <a:t>Publisher&gt;</a:t>
            </a:r>
            <a:r>
              <a:rPr lang="en-US" sz="1100" b="1" dirty="0">
                <a:solidFill>
                  <a:srgbClr val="000000"/>
                </a:solidFill>
              </a:rPr>
              <a:t>Dover Publications</a:t>
            </a:r>
            <a:r>
              <a:rPr lang="en-US" sz="1100" b="1" dirty="0">
                <a:solidFill>
                  <a:srgbClr val="000096"/>
                </a:solidFill>
              </a:rPr>
              <a:t>&lt;/Publisher&gt;</a:t>
            </a:r>
            <a:endParaRPr lang="en-US" sz="1100" b="1" dirty="0" smtClean="0">
              <a:solidFill>
                <a:srgbClr val="000096"/>
              </a:solidFill>
            </a:endParaRPr>
          </a:p>
          <a:p>
            <a:r>
              <a:rPr lang="en-US" sz="1100" b="1" dirty="0" smtClean="0">
                <a:solidFill>
                  <a:srgbClr val="000096"/>
                </a:solidFill>
              </a:rPr>
              <a:t>&lt;/Book&gt;</a:t>
            </a:r>
            <a:endParaRPr lang="en-US" sz="1100" b="1" dirty="0"/>
          </a:p>
        </p:txBody>
      </p:sp>
      <p:sp>
        <p:nvSpPr>
          <p:cNvPr id="5" name="Right Brace 4"/>
          <p:cNvSpPr/>
          <p:nvPr/>
        </p:nvSpPr>
        <p:spPr>
          <a:xfrm>
            <a:off x="6105380" y="5050301"/>
            <a:ext cx="422031" cy="1505244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11353800" y="1831736"/>
            <a:ext cx="57466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11928465" y="1845802"/>
            <a:ext cx="0" cy="394539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 flipH="1">
            <a:off x="6729984" y="5791200"/>
            <a:ext cx="5198481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4773101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See the algorithm?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See how we are working backwards, from the bottom grammar rules up to the starting grammar rule? In the process we are adding structure to the flat (linear) XML – neat!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r>
              <a:rPr lang="en-US" dirty="0" smtClean="0"/>
              <a:t>29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77407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Give it structure to facilitate processing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987552" y="2854696"/>
            <a:ext cx="4169664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>
                <a:solidFill>
                  <a:srgbClr val="000096"/>
                </a:solidFill>
              </a:rPr>
              <a:t>&lt;Books&gt;</a:t>
            </a:r>
            <a:r>
              <a:rPr lang="en-US" sz="1400" dirty="0">
                <a:solidFill>
                  <a:srgbClr val="000000"/>
                </a:solidFill>
              </a:rPr>
              <a:t/>
            </a:r>
            <a:br>
              <a:rPr lang="en-US" sz="1400" dirty="0">
                <a:solidFill>
                  <a:srgbClr val="000000"/>
                </a:solidFill>
              </a:rPr>
            </a:br>
            <a:r>
              <a:rPr lang="en-US" sz="1400" dirty="0">
                <a:solidFill>
                  <a:srgbClr val="000000"/>
                </a:solidFill>
              </a:rPr>
              <a:t>    </a:t>
            </a:r>
            <a:r>
              <a:rPr lang="en-US" sz="1400" dirty="0">
                <a:solidFill>
                  <a:srgbClr val="000096"/>
                </a:solidFill>
              </a:rPr>
              <a:t>&lt;Title&gt;</a:t>
            </a:r>
            <a:r>
              <a:rPr lang="en-US" sz="1400" dirty="0">
                <a:solidFill>
                  <a:srgbClr val="000000"/>
                </a:solidFill>
              </a:rPr>
              <a:t>Parsing Techniques</a:t>
            </a:r>
            <a:r>
              <a:rPr lang="en-US" sz="1400" dirty="0">
                <a:solidFill>
                  <a:srgbClr val="000096"/>
                </a:solidFill>
              </a:rPr>
              <a:t>&lt;/Title&gt;</a:t>
            </a:r>
            <a:r>
              <a:rPr lang="en-US" sz="1400" dirty="0">
                <a:solidFill>
                  <a:srgbClr val="000000"/>
                </a:solidFill>
              </a:rPr>
              <a:t/>
            </a:r>
            <a:br>
              <a:rPr lang="en-US" sz="1400" dirty="0">
                <a:solidFill>
                  <a:srgbClr val="000000"/>
                </a:solidFill>
              </a:rPr>
            </a:br>
            <a:r>
              <a:rPr lang="en-US" sz="1400" dirty="0">
                <a:solidFill>
                  <a:srgbClr val="000000"/>
                </a:solidFill>
              </a:rPr>
              <a:t>    </a:t>
            </a:r>
            <a:r>
              <a:rPr lang="en-US" sz="1400" dirty="0">
                <a:solidFill>
                  <a:srgbClr val="000096"/>
                </a:solidFill>
              </a:rPr>
              <a:t>&lt;Author&gt;</a:t>
            </a:r>
            <a:r>
              <a:rPr lang="en-US" sz="1400" dirty="0">
                <a:solidFill>
                  <a:srgbClr val="000000"/>
                </a:solidFill>
              </a:rPr>
              <a:t>Dick Grune</a:t>
            </a:r>
            <a:r>
              <a:rPr lang="en-US" sz="1400" dirty="0">
                <a:solidFill>
                  <a:srgbClr val="000096"/>
                </a:solidFill>
              </a:rPr>
              <a:t>&lt;/Author&gt;</a:t>
            </a:r>
            <a:r>
              <a:rPr lang="en-US" sz="1400" dirty="0">
                <a:solidFill>
                  <a:srgbClr val="000000"/>
                </a:solidFill>
              </a:rPr>
              <a:t/>
            </a:r>
            <a:br>
              <a:rPr lang="en-US" sz="1400" dirty="0">
                <a:solidFill>
                  <a:srgbClr val="000000"/>
                </a:solidFill>
              </a:rPr>
            </a:br>
            <a:r>
              <a:rPr lang="en-US" sz="1400" dirty="0">
                <a:solidFill>
                  <a:srgbClr val="000000"/>
                </a:solidFill>
              </a:rPr>
              <a:t>    </a:t>
            </a:r>
            <a:r>
              <a:rPr lang="en-US" sz="1400" dirty="0">
                <a:solidFill>
                  <a:srgbClr val="000096"/>
                </a:solidFill>
              </a:rPr>
              <a:t>&lt;Author&gt;</a:t>
            </a:r>
            <a:r>
              <a:rPr lang="en-US" sz="1400" dirty="0">
                <a:solidFill>
                  <a:srgbClr val="000000"/>
                </a:solidFill>
              </a:rPr>
              <a:t> Ceriel J.H. Jacobs</a:t>
            </a:r>
            <a:r>
              <a:rPr lang="en-US" sz="1400" dirty="0">
                <a:solidFill>
                  <a:srgbClr val="000096"/>
                </a:solidFill>
              </a:rPr>
              <a:t>&lt;/Author&gt;</a:t>
            </a:r>
            <a:r>
              <a:rPr lang="en-US" sz="1400" dirty="0">
                <a:solidFill>
                  <a:srgbClr val="000000"/>
                </a:solidFill>
              </a:rPr>
              <a:t/>
            </a:r>
            <a:br>
              <a:rPr lang="en-US" sz="1400" dirty="0">
                <a:solidFill>
                  <a:srgbClr val="000000"/>
                </a:solidFill>
              </a:rPr>
            </a:br>
            <a:r>
              <a:rPr lang="en-US" sz="1400" dirty="0">
                <a:solidFill>
                  <a:srgbClr val="000000"/>
                </a:solidFill>
              </a:rPr>
              <a:t>    </a:t>
            </a:r>
            <a:r>
              <a:rPr lang="en-US" sz="1400" dirty="0">
                <a:solidFill>
                  <a:srgbClr val="000096"/>
                </a:solidFill>
              </a:rPr>
              <a:t>&lt;Date&gt;</a:t>
            </a:r>
            <a:r>
              <a:rPr lang="en-US" sz="1400" dirty="0">
                <a:solidFill>
                  <a:srgbClr val="000000"/>
                </a:solidFill>
              </a:rPr>
              <a:t>2007</a:t>
            </a:r>
            <a:r>
              <a:rPr lang="en-US" sz="1400" dirty="0">
                <a:solidFill>
                  <a:srgbClr val="000096"/>
                </a:solidFill>
              </a:rPr>
              <a:t>&lt;/Date&gt;</a:t>
            </a:r>
            <a:r>
              <a:rPr lang="en-US" sz="1400" dirty="0">
                <a:solidFill>
                  <a:srgbClr val="000000"/>
                </a:solidFill>
              </a:rPr>
              <a:t/>
            </a:r>
            <a:br>
              <a:rPr lang="en-US" sz="1400" dirty="0">
                <a:solidFill>
                  <a:srgbClr val="000000"/>
                </a:solidFill>
              </a:rPr>
            </a:br>
            <a:r>
              <a:rPr lang="en-US" sz="1400" dirty="0">
                <a:solidFill>
                  <a:srgbClr val="000000"/>
                </a:solidFill>
              </a:rPr>
              <a:t>    </a:t>
            </a:r>
            <a:r>
              <a:rPr lang="en-US" sz="1400" dirty="0">
                <a:solidFill>
                  <a:srgbClr val="000096"/>
                </a:solidFill>
              </a:rPr>
              <a:t>&lt;ISBN&gt;</a:t>
            </a:r>
            <a:r>
              <a:rPr lang="en-US" sz="1400" dirty="0">
                <a:solidFill>
                  <a:srgbClr val="000000"/>
                </a:solidFill>
              </a:rPr>
              <a:t>978-0-387-20248-8</a:t>
            </a:r>
            <a:r>
              <a:rPr lang="en-US" sz="1400" dirty="0">
                <a:solidFill>
                  <a:srgbClr val="000096"/>
                </a:solidFill>
              </a:rPr>
              <a:t>&lt;/ISBN&gt;</a:t>
            </a:r>
            <a:r>
              <a:rPr lang="en-US" sz="1400" dirty="0">
                <a:solidFill>
                  <a:srgbClr val="000000"/>
                </a:solidFill>
              </a:rPr>
              <a:t/>
            </a:r>
            <a:br>
              <a:rPr lang="en-US" sz="1400" dirty="0">
                <a:solidFill>
                  <a:srgbClr val="000000"/>
                </a:solidFill>
              </a:rPr>
            </a:br>
            <a:r>
              <a:rPr lang="en-US" sz="1400" dirty="0">
                <a:solidFill>
                  <a:srgbClr val="000000"/>
                </a:solidFill>
              </a:rPr>
              <a:t>    </a:t>
            </a:r>
            <a:r>
              <a:rPr lang="en-US" sz="1400" dirty="0">
                <a:solidFill>
                  <a:srgbClr val="000096"/>
                </a:solidFill>
              </a:rPr>
              <a:t>&lt;Publisher&gt;</a:t>
            </a:r>
            <a:r>
              <a:rPr lang="en-US" sz="1400" dirty="0">
                <a:solidFill>
                  <a:srgbClr val="000000"/>
                </a:solidFill>
              </a:rPr>
              <a:t>Springer</a:t>
            </a:r>
            <a:r>
              <a:rPr lang="en-US" sz="1400" dirty="0">
                <a:solidFill>
                  <a:srgbClr val="000096"/>
                </a:solidFill>
              </a:rPr>
              <a:t>&lt;/Publisher&gt;</a:t>
            </a:r>
            <a:r>
              <a:rPr lang="en-US" sz="1400" dirty="0">
                <a:solidFill>
                  <a:srgbClr val="000000"/>
                </a:solidFill>
              </a:rPr>
              <a:t/>
            </a:r>
            <a:br>
              <a:rPr lang="en-US" sz="1400" dirty="0">
                <a:solidFill>
                  <a:srgbClr val="000000"/>
                </a:solidFill>
              </a:rPr>
            </a:br>
            <a:r>
              <a:rPr lang="en-US" sz="1400" dirty="0">
                <a:solidFill>
                  <a:srgbClr val="000000"/>
                </a:solidFill>
              </a:rPr>
              <a:t>    </a:t>
            </a:r>
            <a:r>
              <a:rPr lang="en-US" sz="1400" dirty="0">
                <a:solidFill>
                  <a:srgbClr val="000096"/>
                </a:solidFill>
              </a:rPr>
              <a:t>&lt;Title&gt;</a:t>
            </a:r>
            <a:r>
              <a:rPr lang="en-US" sz="1400" dirty="0">
                <a:solidFill>
                  <a:srgbClr val="000000"/>
                </a:solidFill>
              </a:rPr>
              <a:t>Introduction to Graph Theory</a:t>
            </a:r>
            <a:r>
              <a:rPr lang="en-US" sz="1400" dirty="0">
                <a:solidFill>
                  <a:srgbClr val="000096"/>
                </a:solidFill>
              </a:rPr>
              <a:t>&lt;/Title&gt;</a:t>
            </a:r>
            <a:r>
              <a:rPr lang="en-US" sz="1400" dirty="0">
                <a:solidFill>
                  <a:srgbClr val="000000"/>
                </a:solidFill>
              </a:rPr>
              <a:t/>
            </a:r>
            <a:br>
              <a:rPr lang="en-US" sz="1400" dirty="0">
                <a:solidFill>
                  <a:srgbClr val="000000"/>
                </a:solidFill>
              </a:rPr>
            </a:br>
            <a:r>
              <a:rPr lang="en-US" sz="1400" dirty="0">
                <a:solidFill>
                  <a:srgbClr val="000000"/>
                </a:solidFill>
              </a:rPr>
              <a:t>    </a:t>
            </a:r>
            <a:r>
              <a:rPr lang="en-US" sz="1400" dirty="0">
                <a:solidFill>
                  <a:srgbClr val="000096"/>
                </a:solidFill>
              </a:rPr>
              <a:t>&lt;Author&gt;</a:t>
            </a:r>
            <a:r>
              <a:rPr lang="en-US" sz="1400" dirty="0">
                <a:solidFill>
                  <a:srgbClr val="000000"/>
                </a:solidFill>
              </a:rPr>
              <a:t>Richard J. Trudeau</a:t>
            </a:r>
            <a:r>
              <a:rPr lang="en-US" sz="1400" dirty="0">
                <a:solidFill>
                  <a:srgbClr val="000096"/>
                </a:solidFill>
              </a:rPr>
              <a:t>&lt;/Author&gt;</a:t>
            </a:r>
            <a:r>
              <a:rPr lang="en-US" sz="1400" dirty="0">
                <a:solidFill>
                  <a:srgbClr val="000000"/>
                </a:solidFill>
              </a:rPr>
              <a:t/>
            </a:r>
            <a:br>
              <a:rPr lang="en-US" sz="1400" dirty="0">
                <a:solidFill>
                  <a:srgbClr val="000000"/>
                </a:solidFill>
              </a:rPr>
            </a:br>
            <a:r>
              <a:rPr lang="en-US" sz="1400" dirty="0">
                <a:solidFill>
                  <a:srgbClr val="000000"/>
                </a:solidFill>
              </a:rPr>
              <a:t>    </a:t>
            </a:r>
            <a:r>
              <a:rPr lang="en-US" sz="1400" dirty="0">
                <a:solidFill>
                  <a:srgbClr val="000096"/>
                </a:solidFill>
              </a:rPr>
              <a:t>&lt;Date&gt;</a:t>
            </a:r>
            <a:r>
              <a:rPr lang="en-US" sz="1400" dirty="0">
                <a:solidFill>
                  <a:srgbClr val="000000"/>
                </a:solidFill>
              </a:rPr>
              <a:t>1993</a:t>
            </a:r>
            <a:r>
              <a:rPr lang="en-US" sz="1400" dirty="0">
                <a:solidFill>
                  <a:srgbClr val="000096"/>
                </a:solidFill>
              </a:rPr>
              <a:t>&lt;/Date&gt;</a:t>
            </a:r>
            <a:r>
              <a:rPr lang="en-US" sz="1400" dirty="0">
                <a:solidFill>
                  <a:srgbClr val="000000"/>
                </a:solidFill>
              </a:rPr>
              <a:t/>
            </a:r>
            <a:br>
              <a:rPr lang="en-US" sz="1400" dirty="0">
                <a:solidFill>
                  <a:srgbClr val="000000"/>
                </a:solidFill>
              </a:rPr>
            </a:br>
            <a:r>
              <a:rPr lang="en-US" sz="1400" dirty="0">
                <a:solidFill>
                  <a:srgbClr val="000000"/>
                </a:solidFill>
              </a:rPr>
              <a:t>    </a:t>
            </a:r>
            <a:r>
              <a:rPr lang="en-US" sz="1400" dirty="0">
                <a:solidFill>
                  <a:srgbClr val="000096"/>
                </a:solidFill>
              </a:rPr>
              <a:t>&lt;ISBN&gt;</a:t>
            </a:r>
            <a:r>
              <a:rPr lang="en-US" sz="1400" dirty="0">
                <a:solidFill>
                  <a:srgbClr val="000000"/>
                </a:solidFill>
              </a:rPr>
              <a:t>0-486-67870-9</a:t>
            </a:r>
            <a:r>
              <a:rPr lang="en-US" sz="1400" dirty="0">
                <a:solidFill>
                  <a:srgbClr val="000096"/>
                </a:solidFill>
              </a:rPr>
              <a:t>&lt;/ISBN&gt;</a:t>
            </a:r>
            <a:r>
              <a:rPr lang="en-US" sz="1400" dirty="0">
                <a:solidFill>
                  <a:srgbClr val="000000"/>
                </a:solidFill>
              </a:rPr>
              <a:t/>
            </a:r>
            <a:br>
              <a:rPr lang="en-US" sz="1400" dirty="0">
                <a:solidFill>
                  <a:srgbClr val="000000"/>
                </a:solidFill>
              </a:rPr>
            </a:br>
            <a:r>
              <a:rPr lang="en-US" sz="1400" dirty="0">
                <a:solidFill>
                  <a:srgbClr val="000000"/>
                </a:solidFill>
              </a:rPr>
              <a:t>    </a:t>
            </a:r>
            <a:r>
              <a:rPr lang="en-US" sz="1400" dirty="0">
                <a:solidFill>
                  <a:srgbClr val="000096"/>
                </a:solidFill>
              </a:rPr>
              <a:t>&lt;Publisher&gt;</a:t>
            </a:r>
            <a:r>
              <a:rPr lang="en-US" sz="1400" dirty="0">
                <a:solidFill>
                  <a:srgbClr val="000000"/>
                </a:solidFill>
              </a:rPr>
              <a:t>Dover Publications</a:t>
            </a:r>
            <a:r>
              <a:rPr lang="en-US" sz="1400" dirty="0">
                <a:solidFill>
                  <a:srgbClr val="000096"/>
                </a:solidFill>
              </a:rPr>
              <a:t>&lt;/Publisher&gt;</a:t>
            </a:r>
            <a:r>
              <a:rPr lang="en-US" sz="1400" dirty="0">
                <a:solidFill>
                  <a:srgbClr val="000000"/>
                </a:solidFill>
              </a:rPr>
              <a:t/>
            </a:r>
            <a:br>
              <a:rPr lang="en-US" sz="1400" dirty="0">
                <a:solidFill>
                  <a:srgbClr val="000000"/>
                </a:solidFill>
              </a:rPr>
            </a:br>
            <a:r>
              <a:rPr lang="en-US" sz="1400" dirty="0">
                <a:solidFill>
                  <a:srgbClr val="000000"/>
                </a:solidFill>
              </a:rPr>
              <a:t>    </a:t>
            </a:r>
            <a:r>
              <a:rPr lang="en-US" sz="1400" dirty="0">
                <a:solidFill>
                  <a:srgbClr val="000096"/>
                </a:solidFill>
              </a:rPr>
              <a:t>&lt;Title&gt;</a:t>
            </a:r>
            <a:r>
              <a:rPr lang="en-US" sz="1400" dirty="0">
                <a:solidFill>
                  <a:srgbClr val="000000"/>
                </a:solidFill>
              </a:rPr>
              <a:t>Introduction to Formal Languages</a:t>
            </a:r>
            <a:r>
              <a:rPr lang="en-US" sz="1400" dirty="0">
                <a:solidFill>
                  <a:srgbClr val="000096"/>
                </a:solidFill>
              </a:rPr>
              <a:t>&lt;/Title&gt;</a:t>
            </a:r>
            <a:r>
              <a:rPr lang="en-US" sz="1400" dirty="0">
                <a:solidFill>
                  <a:srgbClr val="000000"/>
                </a:solidFill>
              </a:rPr>
              <a:t/>
            </a:r>
            <a:br>
              <a:rPr lang="en-US" sz="1400" dirty="0">
                <a:solidFill>
                  <a:srgbClr val="000000"/>
                </a:solidFill>
              </a:rPr>
            </a:br>
            <a:r>
              <a:rPr lang="en-US" sz="1400" dirty="0">
                <a:solidFill>
                  <a:srgbClr val="000000"/>
                </a:solidFill>
              </a:rPr>
              <a:t>    </a:t>
            </a:r>
            <a:r>
              <a:rPr lang="en-US" sz="1400" dirty="0">
                <a:solidFill>
                  <a:srgbClr val="000096"/>
                </a:solidFill>
              </a:rPr>
              <a:t>&lt;Author&gt;</a:t>
            </a:r>
            <a:r>
              <a:rPr lang="en-US" sz="1400" dirty="0" err="1">
                <a:solidFill>
                  <a:srgbClr val="000000"/>
                </a:solidFill>
              </a:rPr>
              <a:t>Gyorgy</a:t>
            </a:r>
            <a:r>
              <a:rPr lang="en-US" sz="1400" dirty="0">
                <a:solidFill>
                  <a:srgbClr val="000000"/>
                </a:solidFill>
              </a:rPr>
              <a:t> E. </a:t>
            </a:r>
            <a:r>
              <a:rPr lang="en-US" sz="1400" dirty="0" err="1">
                <a:solidFill>
                  <a:srgbClr val="000000"/>
                </a:solidFill>
              </a:rPr>
              <a:t>Revesz</a:t>
            </a:r>
            <a:r>
              <a:rPr lang="en-US" sz="1400" dirty="0">
                <a:solidFill>
                  <a:srgbClr val="000096"/>
                </a:solidFill>
              </a:rPr>
              <a:t>&lt;/Author&gt;</a:t>
            </a:r>
            <a:r>
              <a:rPr lang="en-US" sz="1400" dirty="0">
                <a:solidFill>
                  <a:srgbClr val="000000"/>
                </a:solidFill>
              </a:rPr>
              <a:t/>
            </a:r>
            <a:br>
              <a:rPr lang="en-US" sz="1400" dirty="0">
                <a:solidFill>
                  <a:srgbClr val="000000"/>
                </a:solidFill>
              </a:rPr>
            </a:br>
            <a:r>
              <a:rPr lang="en-US" sz="1400" dirty="0">
                <a:solidFill>
                  <a:srgbClr val="000000"/>
                </a:solidFill>
              </a:rPr>
              <a:t>    </a:t>
            </a:r>
            <a:r>
              <a:rPr lang="en-US" sz="1400" dirty="0">
                <a:solidFill>
                  <a:srgbClr val="000096"/>
                </a:solidFill>
              </a:rPr>
              <a:t>&lt;Date&gt;</a:t>
            </a:r>
            <a:r>
              <a:rPr lang="en-US" sz="1400" dirty="0">
                <a:solidFill>
                  <a:srgbClr val="000000"/>
                </a:solidFill>
              </a:rPr>
              <a:t>2012</a:t>
            </a:r>
            <a:r>
              <a:rPr lang="en-US" sz="1400" dirty="0">
                <a:solidFill>
                  <a:srgbClr val="000096"/>
                </a:solidFill>
              </a:rPr>
              <a:t>&lt;/Date&gt;</a:t>
            </a:r>
            <a:r>
              <a:rPr lang="en-US" sz="1400" dirty="0">
                <a:solidFill>
                  <a:srgbClr val="000000"/>
                </a:solidFill>
              </a:rPr>
              <a:t/>
            </a:r>
            <a:br>
              <a:rPr lang="en-US" sz="1400" dirty="0">
                <a:solidFill>
                  <a:srgbClr val="000000"/>
                </a:solidFill>
              </a:rPr>
            </a:br>
            <a:r>
              <a:rPr lang="en-US" sz="1400" dirty="0">
                <a:solidFill>
                  <a:srgbClr val="000000"/>
                </a:solidFill>
              </a:rPr>
              <a:t>    </a:t>
            </a:r>
            <a:r>
              <a:rPr lang="en-US" sz="1400" dirty="0">
                <a:solidFill>
                  <a:srgbClr val="000096"/>
                </a:solidFill>
              </a:rPr>
              <a:t>&lt;ISBN&gt;</a:t>
            </a:r>
            <a:r>
              <a:rPr lang="en-US" sz="1400" dirty="0">
                <a:solidFill>
                  <a:srgbClr val="000000"/>
                </a:solidFill>
              </a:rPr>
              <a:t>0-486-66697-2</a:t>
            </a:r>
            <a:r>
              <a:rPr lang="en-US" sz="1400" dirty="0">
                <a:solidFill>
                  <a:srgbClr val="000096"/>
                </a:solidFill>
              </a:rPr>
              <a:t>&lt;/ISBN&gt;</a:t>
            </a:r>
            <a:r>
              <a:rPr lang="en-US" sz="1400" dirty="0">
                <a:solidFill>
                  <a:srgbClr val="000000"/>
                </a:solidFill>
              </a:rPr>
              <a:t/>
            </a:r>
            <a:br>
              <a:rPr lang="en-US" sz="1400" dirty="0">
                <a:solidFill>
                  <a:srgbClr val="000000"/>
                </a:solidFill>
              </a:rPr>
            </a:br>
            <a:r>
              <a:rPr lang="en-US" sz="1400" dirty="0">
                <a:solidFill>
                  <a:srgbClr val="000000"/>
                </a:solidFill>
              </a:rPr>
              <a:t>    </a:t>
            </a:r>
            <a:r>
              <a:rPr lang="en-US" sz="1400" dirty="0">
                <a:solidFill>
                  <a:srgbClr val="000096"/>
                </a:solidFill>
              </a:rPr>
              <a:t>&lt;Publisher&gt;</a:t>
            </a:r>
            <a:r>
              <a:rPr lang="en-US" sz="1400" dirty="0">
                <a:solidFill>
                  <a:srgbClr val="000000"/>
                </a:solidFill>
              </a:rPr>
              <a:t>Dover Publications</a:t>
            </a:r>
            <a:r>
              <a:rPr lang="en-US" sz="1400" dirty="0">
                <a:solidFill>
                  <a:srgbClr val="000096"/>
                </a:solidFill>
              </a:rPr>
              <a:t>&lt;/Publisher&gt;</a:t>
            </a:r>
            <a:r>
              <a:rPr lang="en-US" sz="1400" dirty="0">
                <a:solidFill>
                  <a:srgbClr val="000000"/>
                </a:solidFill>
              </a:rPr>
              <a:t/>
            </a:r>
            <a:br>
              <a:rPr lang="en-US" sz="1400" dirty="0">
                <a:solidFill>
                  <a:srgbClr val="000000"/>
                </a:solidFill>
              </a:rPr>
            </a:br>
            <a:r>
              <a:rPr lang="en-US" sz="1400" dirty="0">
                <a:solidFill>
                  <a:srgbClr val="000096"/>
                </a:solidFill>
              </a:rPr>
              <a:t>&lt;/Books&gt;</a:t>
            </a:r>
            <a:endParaRPr lang="en-US" sz="1400" dirty="0"/>
          </a:p>
        </p:txBody>
      </p:sp>
      <p:sp>
        <p:nvSpPr>
          <p:cNvPr id="5" name="Rectangle 4"/>
          <p:cNvSpPr/>
          <p:nvPr/>
        </p:nvSpPr>
        <p:spPr>
          <a:xfrm>
            <a:off x="6675120" y="1633464"/>
            <a:ext cx="4169664" cy="5170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100" dirty="0">
                <a:solidFill>
                  <a:srgbClr val="000096"/>
                </a:solidFill>
              </a:rPr>
              <a:t>&lt;Books&gt;</a:t>
            </a:r>
            <a:r>
              <a:rPr lang="en-US" sz="1100" dirty="0">
                <a:solidFill>
                  <a:srgbClr val="000000"/>
                </a:solidFill>
              </a:rPr>
              <a:t/>
            </a:r>
            <a:br>
              <a:rPr lang="en-US" sz="1100" dirty="0">
                <a:solidFill>
                  <a:srgbClr val="000000"/>
                </a:solidFill>
              </a:rPr>
            </a:br>
            <a:r>
              <a:rPr lang="en-US" sz="1100" dirty="0">
                <a:solidFill>
                  <a:srgbClr val="000000"/>
                </a:solidFill>
              </a:rPr>
              <a:t>    </a:t>
            </a:r>
            <a:r>
              <a:rPr lang="en-US" sz="1100" dirty="0">
                <a:solidFill>
                  <a:srgbClr val="000096"/>
                </a:solidFill>
              </a:rPr>
              <a:t>&lt;Book&gt;</a:t>
            </a:r>
            <a:r>
              <a:rPr lang="en-US" sz="1100" dirty="0">
                <a:solidFill>
                  <a:srgbClr val="000000"/>
                </a:solidFill>
              </a:rPr>
              <a:t/>
            </a:r>
            <a:br>
              <a:rPr lang="en-US" sz="1100" dirty="0">
                <a:solidFill>
                  <a:srgbClr val="000000"/>
                </a:solidFill>
              </a:rPr>
            </a:br>
            <a:r>
              <a:rPr lang="en-US" sz="1100" dirty="0">
                <a:solidFill>
                  <a:srgbClr val="000000"/>
                </a:solidFill>
              </a:rPr>
              <a:t>        </a:t>
            </a:r>
            <a:r>
              <a:rPr lang="en-US" sz="1100" dirty="0">
                <a:solidFill>
                  <a:srgbClr val="000096"/>
                </a:solidFill>
              </a:rPr>
              <a:t>&lt;Title&gt;</a:t>
            </a:r>
            <a:r>
              <a:rPr lang="en-US" sz="1100" dirty="0">
                <a:solidFill>
                  <a:srgbClr val="000000"/>
                </a:solidFill>
              </a:rPr>
              <a:t>Parsing Techniques</a:t>
            </a:r>
            <a:r>
              <a:rPr lang="en-US" sz="1100" dirty="0">
                <a:solidFill>
                  <a:srgbClr val="000096"/>
                </a:solidFill>
              </a:rPr>
              <a:t>&lt;/Title&gt;</a:t>
            </a:r>
            <a:r>
              <a:rPr lang="en-US" sz="1100" dirty="0">
                <a:solidFill>
                  <a:srgbClr val="000000"/>
                </a:solidFill>
              </a:rPr>
              <a:t/>
            </a:r>
            <a:br>
              <a:rPr lang="en-US" sz="1100" dirty="0">
                <a:solidFill>
                  <a:srgbClr val="000000"/>
                </a:solidFill>
              </a:rPr>
            </a:br>
            <a:r>
              <a:rPr lang="en-US" sz="1100" dirty="0">
                <a:solidFill>
                  <a:srgbClr val="000000"/>
                </a:solidFill>
              </a:rPr>
              <a:t>        </a:t>
            </a:r>
            <a:r>
              <a:rPr lang="en-US" sz="1100" dirty="0">
                <a:solidFill>
                  <a:srgbClr val="000096"/>
                </a:solidFill>
              </a:rPr>
              <a:t>&lt;Authors&gt;</a:t>
            </a:r>
            <a:r>
              <a:rPr lang="en-US" sz="1100" dirty="0">
                <a:solidFill>
                  <a:srgbClr val="000000"/>
                </a:solidFill>
              </a:rPr>
              <a:t/>
            </a:r>
            <a:br>
              <a:rPr lang="en-US" sz="1100" dirty="0">
                <a:solidFill>
                  <a:srgbClr val="000000"/>
                </a:solidFill>
              </a:rPr>
            </a:br>
            <a:r>
              <a:rPr lang="en-US" sz="1100" dirty="0">
                <a:solidFill>
                  <a:srgbClr val="000000"/>
                </a:solidFill>
              </a:rPr>
              <a:t>            </a:t>
            </a:r>
            <a:r>
              <a:rPr lang="en-US" sz="1100" dirty="0">
                <a:solidFill>
                  <a:srgbClr val="000096"/>
                </a:solidFill>
              </a:rPr>
              <a:t>&lt;Author&gt;</a:t>
            </a:r>
            <a:r>
              <a:rPr lang="en-US" sz="1100" dirty="0">
                <a:solidFill>
                  <a:srgbClr val="000000"/>
                </a:solidFill>
              </a:rPr>
              <a:t>Dick Grune</a:t>
            </a:r>
            <a:r>
              <a:rPr lang="en-US" sz="1100" dirty="0">
                <a:solidFill>
                  <a:srgbClr val="000096"/>
                </a:solidFill>
              </a:rPr>
              <a:t>&lt;/Author&gt;</a:t>
            </a:r>
            <a:r>
              <a:rPr lang="en-US" sz="1100" dirty="0">
                <a:solidFill>
                  <a:srgbClr val="000000"/>
                </a:solidFill>
              </a:rPr>
              <a:t/>
            </a:r>
            <a:br>
              <a:rPr lang="en-US" sz="1100" dirty="0">
                <a:solidFill>
                  <a:srgbClr val="000000"/>
                </a:solidFill>
              </a:rPr>
            </a:br>
            <a:r>
              <a:rPr lang="en-US" sz="1100" dirty="0">
                <a:solidFill>
                  <a:srgbClr val="000000"/>
                </a:solidFill>
              </a:rPr>
              <a:t>            </a:t>
            </a:r>
            <a:r>
              <a:rPr lang="en-US" sz="1100" dirty="0">
                <a:solidFill>
                  <a:srgbClr val="000096"/>
                </a:solidFill>
              </a:rPr>
              <a:t>&lt;Author&gt;</a:t>
            </a:r>
            <a:r>
              <a:rPr lang="en-US" sz="1100" dirty="0">
                <a:solidFill>
                  <a:srgbClr val="000000"/>
                </a:solidFill>
              </a:rPr>
              <a:t> Ceriel J.H. Jacobs</a:t>
            </a:r>
            <a:r>
              <a:rPr lang="en-US" sz="1100" dirty="0">
                <a:solidFill>
                  <a:srgbClr val="000096"/>
                </a:solidFill>
              </a:rPr>
              <a:t>&lt;/Author&gt;</a:t>
            </a:r>
            <a:r>
              <a:rPr lang="en-US" sz="1100" dirty="0">
                <a:solidFill>
                  <a:srgbClr val="000000"/>
                </a:solidFill>
              </a:rPr>
              <a:t/>
            </a:r>
            <a:br>
              <a:rPr lang="en-US" sz="1100" dirty="0">
                <a:solidFill>
                  <a:srgbClr val="000000"/>
                </a:solidFill>
              </a:rPr>
            </a:br>
            <a:r>
              <a:rPr lang="en-US" sz="1100" dirty="0">
                <a:solidFill>
                  <a:srgbClr val="000000"/>
                </a:solidFill>
              </a:rPr>
              <a:t>        </a:t>
            </a:r>
            <a:r>
              <a:rPr lang="en-US" sz="1100" dirty="0">
                <a:solidFill>
                  <a:srgbClr val="000096"/>
                </a:solidFill>
              </a:rPr>
              <a:t>&lt;/Authors&gt;</a:t>
            </a:r>
            <a:r>
              <a:rPr lang="en-US" sz="1100" dirty="0">
                <a:solidFill>
                  <a:srgbClr val="000000"/>
                </a:solidFill>
              </a:rPr>
              <a:t/>
            </a:r>
            <a:br>
              <a:rPr lang="en-US" sz="1100" dirty="0">
                <a:solidFill>
                  <a:srgbClr val="000000"/>
                </a:solidFill>
              </a:rPr>
            </a:br>
            <a:r>
              <a:rPr lang="en-US" sz="1100" dirty="0">
                <a:solidFill>
                  <a:srgbClr val="000000"/>
                </a:solidFill>
              </a:rPr>
              <a:t>        </a:t>
            </a:r>
            <a:r>
              <a:rPr lang="en-US" sz="1100" dirty="0">
                <a:solidFill>
                  <a:srgbClr val="000096"/>
                </a:solidFill>
              </a:rPr>
              <a:t>&lt;Date&gt;</a:t>
            </a:r>
            <a:r>
              <a:rPr lang="en-US" sz="1100" dirty="0">
                <a:solidFill>
                  <a:srgbClr val="000000"/>
                </a:solidFill>
              </a:rPr>
              <a:t>2007</a:t>
            </a:r>
            <a:r>
              <a:rPr lang="en-US" sz="1100" dirty="0">
                <a:solidFill>
                  <a:srgbClr val="000096"/>
                </a:solidFill>
              </a:rPr>
              <a:t>&lt;/Date&gt;</a:t>
            </a:r>
            <a:r>
              <a:rPr lang="en-US" sz="1100" dirty="0">
                <a:solidFill>
                  <a:srgbClr val="000000"/>
                </a:solidFill>
              </a:rPr>
              <a:t/>
            </a:r>
            <a:br>
              <a:rPr lang="en-US" sz="1100" dirty="0">
                <a:solidFill>
                  <a:srgbClr val="000000"/>
                </a:solidFill>
              </a:rPr>
            </a:br>
            <a:r>
              <a:rPr lang="en-US" sz="1100" dirty="0">
                <a:solidFill>
                  <a:srgbClr val="000000"/>
                </a:solidFill>
              </a:rPr>
              <a:t>        </a:t>
            </a:r>
            <a:r>
              <a:rPr lang="en-US" sz="1100" dirty="0">
                <a:solidFill>
                  <a:srgbClr val="000096"/>
                </a:solidFill>
              </a:rPr>
              <a:t>&lt;ISBN&gt;</a:t>
            </a:r>
            <a:r>
              <a:rPr lang="en-US" sz="1100" dirty="0">
                <a:solidFill>
                  <a:srgbClr val="000000"/>
                </a:solidFill>
              </a:rPr>
              <a:t>978-0-387-20248-8</a:t>
            </a:r>
            <a:r>
              <a:rPr lang="en-US" sz="1100" dirty="0">
                <a:solidFill>
                  <a:srgbClr val="000096"/>
                </a:solidFill>
              </a:rPr>
              <a:t>&lt;/ISBN&gt;</a:t>
            </a:r>
            <a:r>
              <a:rPr lang="en-US" sz="1100" dirty="0">
                <a:solidFill>
                  <a:srgbClr val="000000"/>
                </a:solidFill>
              </a:rPr>
              <a:t/>
            </a:r>
            <a:br>
              <a:rPr lang="en-US" sz="1100" dirty="0">
                <a:solidFill>
                  <a:srgbClr val="000000"/>
                </a:solidFill>
              </a:rPr>
            </a:br>
            <a:r>
              <a:rPr lang="en-US" sz="1100" dirty="0">
                <a:solidFill>
                  <a:srgbClr val="000000"/>
                </a:solidFill>
              </a:rPr>
              <a:t>        </a:t>
            </a:r>
            <a:r>
              <a:rPr lang="en-US" sz="1100" dirty="0">
                <a:solidFill>
                  <a:srgbClr val="000096"/>
                </a:solidFill>
              </a:rPr>
              <a:t>&lt;Publisher&gt;</a:t>
            </a:r>
            <a:r>
              <a:rPr lang="en-US" sz="1100" dirty="0">
                <a:solidFill>
                  <a:srgbClr val="000000"/>
                </a:solidFill>
              </a:rPr>
              <a:t>Springer</a:t>
            </a:r>
            <a:r>
              <a:rPr lang="en-US" sz="1100" dirty="0">
                <a:solidFill>
                  <a:srgbClr val="000096"/>
                </a:solidFill>
              </a:rPr>
              <a:t>&lt;/Publisher&gt;</a:t>
            </a:r>
            <a:r>
              <a:rPr lang="en-US" sz="1100" dirty="0">
                <a:solidFill>
                  <a:srgbClr val="000000"/>
                </a:solidFill>
              </a:rPr>
              <a:t/>
            </a:r>
            <a:br>
              <a:rPr lang="en-US" sz="1100" dirty="0">
                <a:solidFill>
                  <a:srgbClr val="000000"/>
                </a:solidFill>
              </a:rPr>
            </a:br>
            <a:r>
              <a:rPr lang="en-US" sz="1100" dirty="0">
                <a:solidFill>
                  <a:srgbClr val="000000"/>
                </a:solidFill>
              </a:rPr>
              <a:t>    </a:t>
            </a:r>
            <a:r>
              <a:rPr lang="en-US" sz="1100" dirty="0">
                <a:solidFill>
                  <a:srgbClr val="000096"/>
                </a:solidFill>
              </a:rPr>
              <a:t>&lt;/Book&gt;</a:t>
            </a:r>
            <a:r>
              <a:rPr lang="en-US" sz="1100" dirty="0">
                <a:solidFill>
                  <a:srgbClr val="000000"/>
                </a:solidFill>
              </a:rPr>
              <a:t/>
            </a:r>
            <a:br>
              <a:rPr lang="en-US" sz="1100" dirty="0">
                <a:solidFill>
                  <a:srgbClr val="000000"/>
                </a:solidFill>
              </a:rPr>
            </a:br>
            <a:r>
              <a:rPr lang="en-US" sz="1100" dirty="0">
                <a:solidFill>
                  <a:srgbClr val="000000"/>
                </a:solidFill>
              </a:rPr>
              <a:t>    </a:t>
            </a:r>
            <a:r>
              <a:rPr lang="en-US" sz="1100" dirty="0">
                <a:solidFill>
                  <a:srgbClr val="000096"/>
                </a:solidFill>
              </a:rPr>
              <a:t>&lt;Book&gt;</a:t>
            </a:r>
            <a:r>
              <a:rPr lang="en-US" sz="1100" dirty="0">
                <a:solidFill>
                  <a:srgbClr val="000000"/>
                </a:solidFill>
              </a:rPr>
              <a:t/>
            </a:r>
            <a:br>
              <a:rPr lang="en-US" sz="1100" dirty="0">
                <a:solidFill>
                  <a:srgbClr val="000000"/>
                </a:solidFill>
              </a:rPr>
            </a:br>
            <a:r>
              <a:rPr lang="en-US" sz="1100" dirty="0">
                <a:solidFill>
                  <a:srgbClr val="000000"/>
                </a:solidFill>
              </a:rPr>
              <a:t>        </a:t>
            </a:r>
            <a:r>
              <a:rPr lang="en-US" sz="1100" dirty="0">
                <a:solidFill>
                  <a:srgbClr val="000096"/>
                </a:solidFill>
              </a:rPr>
              <a:t>&lt;Title&gt;</a:t>
            </a:r>
            <a:r>
              <a:rPr lang="en-US" sz="1100" dirty="0">
                <a:solidFill>
                  <a:srgbClr val="000000"/>
                </a:solidFill>
              </a:rPr>
              <a:t>Introduction to Graph Theory</a:t>
            </a:r>
            <a:r>
              <a:rPr lang="en-US" sz="1100" dirty="0">
                <a:solidFill>
                  <a:srgbClr val="000096"/>
                </a:solidFill>
              </a:rPr>
              <a:t>&lt;/Title&gt;</a:t>
            </a:r>
            <a:r>
              <a:rPr lang="en-US" sz="1100" dirty="0">
                <a:solidFill>
                  <a:srgbClr val="000000"/>
                </a:solidFill>
              </a:rPr>
              <a:t/>
            </a:r>
            <a:br>
              <a:rPr lang="en-US" sz="1100" dirty="0">
                <a:solidFill>
                  <a:srgbClr val="000000"/>
                </a:solidFill>
              </a:rPr>
            </a:br>
            <a:r>
              <a:rPr lang="en-US" sz="1100" dirty="0">
                <a:solidFill>
                  <a:srgbClr val="000000"/>
                </a:solidFill>
              </a:rPr>
              <a:t>        </a:t>
            </a:r>
            <a:r>
              <a:rPr lang="en-US" sz="1100" dirty="0">
                <a:solidFill>
                  <a:srgbClr val="000096"/>
                </a:solidFill>
              </a:rPr>
              <a:t>&lt;Authors&gt;</a:t>
            </a:r>
            <a:r>
              <a:rPr lang="en-US" sz="1100" dirty="0">
                <a:solidFill>
                  <a:srgbClr val="000000"/>
                </a:solidFill>
              </a:rPr>
              <a:t/>
            </a:r>
            <a:br>
              <a:rPr lang="en-US" sz="1100" dirty="0">
                <a:solidFill>
                  <a:srgbClr val="000000"/>
                </a:solidFill>
              </a:rPr>
            </a:br>
            <a:r>
              <a:rPr lang="en-US" sz="1100" dirty="0">
                <a:solidFill>
                  <a:srgbClr val="000000"/>
                </a:solidFill>
              </a:rPr>
              <a:t>            </a:t>
            </a:r>
            <a:r>
              <a:rPr lang="en-US" sz="1100" dirty="0">
                <a:solidFill>
                  <a:srgbClr val="000096"/>
                </a:solidFill>
              </a:rPr>
              <a:t>&lt;Author&gt;</a:t>
            </a:r>
            <a:r>
              <a:rPr lang="en-US" sz="1100" dirty="0">
                <a:solidFill>
                  <a:srgbClr val="000000"/>
                </a:solidFill>
              </a:rPr>
              <a:t>Richard J. Trudeau</a:t>
            </a:r>
            <a:r>
              <a:rPr lang="en-US" sz="1100" dirty="0">
                <a:solidFill>
                  <a:srgbClr val="000096"/>
                </a:solidFill>
              </a:rPr>
              <a:t>&lt;/Author&gt;</a:t>
            </a:r>
            <a:r>
              <a:rPr lang="en-US" sz="1100" dirty="0">
                <a:solidFill>
                  <a:srgbClr val="000000"/>
                </a:solidFill>
              </a:rPr>
              <a:t/>
            </a:r>
            <a:br>
              <a:rPr lang="en-US" sz="1100" dirty="0">
                <a:solidFill>
                  <a:srgbClr val="000000"/>
                </a:solidFill>
              </a:rPr>
            </a:br>
            <a:r>
              <a:rPr lang="en-US" sz="1100" dirty="0">
                <a:solidFill>
                  <a:srgbClr val="000000"/>
                </a:solidFill>
              </a:rPr>
              <a:t>        </a:t>
            </a:r>
            <a:r>
              <a:rPr lang="en-US" sz="1100" dirty="0">
                <a:solidFill>
                  <a:srgbClr val="000096"/>
                </a:solidFill>
              </a:rPr>
              <a:t>&lt;/Authors&gt;</a:t>
            </a:r>
            <a:r>
              <a:rPr lang="en-US" sz="1100" dirty="0">
                <a:solidFill>
                  <a:srgbClr val="000000"/>
                </a:solidFill>
              </a:rPr>
              <a:t/>
            </a:r>
            <a:br>
              <a:rPr lang="en-US" sz="1100" dirty="0">
                <a:solidFill>
                  <a:srgbClr val="000000"/>
                </a:solidFill>
              </a:rPr>
            </a:br>
            <a:r>
              <a:rPr lang="en-US" sz="1100" dirty="0">
                <a:solidFill>
                  <a:srgbClr val="000000"/>
                </a:solidFill>
              </a:rPr>
              <a:t>        </a:t>
            </a:r>
            <a:r>
              <a:rPr lang="en-US" sz="1100" dirty="0">
                <a:solidFill>
                  <a:srgbClr val="000096"/>
                </a:solidFill>
              </a:rPr>
              <a:t>&lt;Date&gt;</a:t>
            </a:r>
            <a:r>
              <a:rPr lang="en-US" sz="1100" dirty="0">
                <a:solidFill>
                  <a:srgbClr val="000000"/>
                </a:solidFill>
              </a:rPr>
              <a:t>1993</a:t>
            </a:r>
            <a:r>
              <a:rPr lang="en-US" sz="1100" dirty="0">
                <a:solidFill>
                  <a:srgbClr val="000096"/>
                </a:solidFill>
              </a:rPr>
              <a:t>&lt;/Date&gt;</a:t>
            </a:r>
            <a:r>
              <a:rPr lang="en-US" sz="1100" dirty="0">
                <a:solidFill>
                  <a:srgbClr val="000000"/>
                </a:solidFill>
              </a:rPr>
              <a:t/>
            </a:r>
            <a:br>
              <a:rPr lang="en-US" sz="1100" dirty="0">
                <a:solidFill>
                  <a:srgbClr val="000000"/>
                </a:solidFill>
              </a:rPr>
            </a:br>
            <a:r>
              <a:rPr lang="en-US" sz="1100" dirty="0">
                <a:solidFill>
                  <a:srgbClr val="000000"/>
                </a:solidFill>
              </a:rPr>
              <a:t>        </a:t>
            </a:r>
            <a:r>
              <a:rPr lang="en-US" sz="1100" dirty="0">
                <a:solidFill>
                  <a:srgbClr val="000096"/>
                </a:solidFill>
              </a:rPr>
              <a:t>&lt;ISBN&gt;</a:t>
            </a:r>
            <a:r>
              <a:rPr lang="en-US" sz="1100" dirty="0">
                <a:solidFill>
                  <a:srgbClr val="000000"/>
                </a:solidFill>
              </a:rPr>
              <a:t>0-486-67870-9</a:t>
            </a:r>
            <a:r>
              <a:rPr lang="en-US" sz="1100" dirty="0">
                <a:solidFill>
                  <a:srgbClr val="000096"/>
                </a:solidFill>
              </a:rPr>
              <a:t>&lt;/ISBN&gt;</a:t>
            </a:r>
            <a:r>
              <a:rPr lang="en-US" sz="1100" dirty="0">
                <a:solidFill>
                  <a:srgbClr val="000000"/>
                </a:solidFill>
              </a:rPr>
              <a:t/>
            </a:r>
            <a:br>
              <a:rPr lang="en-US" sz="1100" dirty="0">
                <a:solidFill>
                  <a:srgbClr val="000000"/>
                </a:solidFill>
              </a:rPr>
            </a:br>
            <a:r>
              <a:rPr lang="en-US" sz="1100" dirty="0">
                <a:solidFill>
                  <a:srgbClr val="000000"/>
                </a:solidFill>
              </a:rPr>
              <a:t>        </a:t>
            </a:r>
            <a:r>
              <a:rPr lang="en-US" sz="1100" dirty="0">
                <a:solidFill>
                  <a:srgbClr val="000096"/>
                </a:solidFill>
              </a:rPr>
              <a:t>&lt;Publisher&gt;</a:t>
            </a:r>
            <a:r>
              <a:rPr lang="en-US" sz="1100" dirty="0">
                <a:solidFill>
                  <a:srgbClr val="000000"/>
                </a:solidFill>
              </a:rPr>
              <a:t>Dover Publications</a:t>
            </a:r>
            <a:r>
              <a:rPr lang="en-US" sz="1100" dirty="0">
                <a:solidFill>
                  <a:srgbClr val="000096"/>
                </a:solidFill>
              </a:rPr>
              <a:t>&lt;/Publisher&gt;</a:t>
            </a:r>
            <a:r>
              <a:rPr lang="en-US" sz="1100" dirty="0">
                <a:solidFill>
                  <a:srgbClr val="000000"/>
                </a:solidFill>
              </a:rPr>
              <a:t/>
            </a:r>
            <a:br>
              <a:rPr lang="en-US" sz="1100" dirty="0">
                <a:solidFill>
                  <a:srgbClr val="000000"/>
                </a:solidFill>
              </a:rPr>
            </a:br>
            <a:r>
              <a:rPr lang="en-US" sz="1100" dirty="0">
                <a:solidFill>
                  <a:srgbClr val="000000"/>
                </a:solidFill>
              </a:rPr>
              <a:t>    </a:t>
            </a:r>
            <a:r>
              <a:rPr lang="en-US" sz="1100" dirty="0">
                <a:solidFill>
                  <a:srgbClr val="000096"/>
                </a:solidFill>
              </a:rPr>
              <a:t>&lt;/Book&gt;</a:t>
            </a:r>
            <a:r>
              <a:rPr lang="en-US" sz="1100" dirty="0">
                <a:solidFill>
                  <a:srgbClr val="000000"/>
                </a:solidFill>
              </a:rPr>
              <a:t/>
            </a:r>
            <a:br>
              <a:rPr lang="en-US" sz="1100" dirty="0">
                <a:solidFill>
                  <a:srgbClr val="000000"/>
                </a:solidFill>
              </a:rPr>
            </a:br>
            <a:r>
              <a:rPr lang="en-US" sz="1100" dirty="0">
                <a:solidFill>
                  <a:srgbClr val="000000"/>
                </a:solidFill>
              </a:rPr>
              <a:t>    </a:t>
            </a:r>
            <a:r>
              <a:rPr lang="en-US" sz="1100" dirty="0">
                <a:solidFill>
                  <a:srgbClr val="000096"/>
                </a:solidFill>
              </a:rPr>
              <a:t>&lt;Book&gt;</a:t>
            </a:r>
            <a:r>
              <a:rPr lang="en-US" sz="1100" dirty="0">
                <a:solidFill>
                  <a:srgbClr val="000000"/>
                </a:solidFill>
              </a:rPr>
              <a:t/>
            </a:r>
            <a:br>
              <a:rPr lang="en-US" sz="1100" dirty="0">
                <a:solidFill>
                  <a:srgbClr val="000000"/>
                </a:solidFill>
              </a:rPr>
            </a:br>
            <a:r>
              <a:rPr lang="en-US" sz="1100" dirty="0">
                <a:solidFill>
                  <a:srgbClr val="000000"/>
                </a:solidFill>
              </a:rPr>
              <a:t>        </a:t>
            </a:r>
            <a:r>
              <a:rPr lang="en-US" sz="1100" dirty="0">
                <a:solidFill>
                  <a:srgbClr val="000096"/>
                </a:solidFill>
              </a:rPr>
              <a:t>&lt;Title&gt;</a:t>
            </a:r>
            <a:r>
              <a:rPr lang="en-US" sz="1100" dirty="0">
                <a:solidFill>
                  <a:srgbClr val="000000"/>
                </a:solidFill>
              </a:rPr>
              <a:t>Introduction to Formal Languages</a:t>
            </a:r>
            <a:r>
              <a:rPr lang="en-US" sz="1100" dirty="0">
                <a:solidFill>
                  <a:srgbClr val="000096"/>
                </a:solidFill>
              </a:rPr>
              <a:t>&lt;/Title&gt;</a:t>
            </a:r>
            <a:r>
              <a:rPr lang="en-US" sz="1100" dirty="0">
                <a:solidFill>
                  <a:srgbClr val="000000"/>
                </a:solidFill>
              </a:rPr>
              <a:t/>
            </a:r>
            <a:br>
              <a:rPr lang="en-US" sz="1100" dirty="0">
                <a:solidFill>
                  <a:srgbClr val="000000"/>
                </a:solidFill>
              </a:rPr>
            </a:br>
            <a:r>
              <a:rPr lang="en-US" sz="1100" dirty="0">
                <a:solidFill>
                  <a:srgbClr val="000000"/>
                </a:solidFill>
              </a:rPr>
              <a:t>        </a:t>
            </a:r>
            <a:r>
              <a:rPr lang="en-US" sz="1100" dirty="0">
                <a:solidFill>
                  <a:srgbClr val="000096"/>
                </a:solidFill>
              </a:rPr>
              <a:t>&lt;Authors&gt;</a:t>
            </a:r>
            <a:r>
              <a:rPr lang="en-US" sz="1100" dirty="0">
                <a:solidFill>
                  <a:srgbClr val="000000"/>
                </a:solidFill>
              </a:rPr>
              <a:t/>
            </a:r>
            <a:br>
              <a:rPr lang="en-US" sz="1100" dirty="0">
                <a:solidFill>
                  <a:srgbClr val="000000"/>
                </a:solidFill>
              </a:rPr>
            </a:br>
            <a:r>
              <a:rPr lang="en-US" sz="1100" dirty="0">
                <a:solidFill>
                  <a:srgbClr val="000000"/>
                </a:solidFill>
              </a:rPr>
              <a:t>            </a:t>
            </a:r>
            <a:r>
              <a:rPr lang="en-US" sz="1100" dirty="0">
                <a:solidFill>
                  <a:srgbClr val="000096"/>
                </a:solidFill>
              </a:rPr>
              <a:t>&lt;Author&gt;</a:t>
            </a:r>
            <a:r>
              <a:rPr lang="en-US" sz="1100" dirty="0" err="1">
                <a:solidFill>
                  <a:srgbClr val="000000"/>
                </a:solidFill>
              </a:rPr>
              <a:t>Gyorgy</a:t>
            </a:r>
            <a:r>
              <a:rPr lang="en-US" sz="1100" dirty="0">
                <a:solidFill>
                  <a:srgbClr val="000000"/>
                </a:solidFill>
              </a:rPr>
              <a:t> E. </a:t>
            </a:r>
            <a:r>
              <a:rPr lang="en-US" sz="1100" dirty="0" err="1">
                <a:solidFill>
                  <a:srgbClr val="000000"/>
                </a:solidFill>
              </a:rPr>
              <a:t>Revesz</a:t>
            </a:r>
            <a:r>
              <a:rPr lang="en-US" sz="1100" dirty="0">
                <a:solidFill>
                  <a:srgbClr val="000096"/>
                </a:solidFill>
              </a:rPr>
              <a:t>&lt;/Author&gt;</a:t>
            </a:r>
            <a:r>
              <a:rPr lang="en-US" sz="1100" dirty="0">
                <a:solidFill>
                  <a:srgbClr val="000000"/>
                </a:solidFill>
              </a:rPr>
              <a:t/>
            </a:r>
            <a:br>
              <a:rPr lang="en-US" sz="1100" dirty="0">
                <a:solidFill>
                  <a:srgbClr val="000000"/>
                </a:solidFill>
              </a:rPr>
            </a:br>
            <a:r>
              <a:rPr lang="en-US" sz="1100" dirty="0">
                <a:solidFill>
                  <a:srgbClr val="000000"/>
                </a:solidFill>
              </a:rPr>
              <a:t>        </a:t>
            </a:r>
            <a:r>
              <a:rPr lang="en-US" sz="1100" dirty="0">
                <a:solidFill>
                  <a:srgbClr val="000096"/>
                </a:solidFill>
              </a:rPr>
              <a:t>&lt;/Authors&gt;</a:t>
            </a:r>
            <a:r>
              <a:rPr lang="en-US" sz="1100" dirty="0">
                <a:solidFill>
                  <a:srgbClr val="000000"/>
                </a:solidFill>
              </a:rPr>
              <a:t/>
            </a:r>
            <a:br>
              <a:rPr lang="en-US" sz="1100" dirty="0">
                <a:solidFill>
                  <a:srgbClr val="000000"/>
                </a:solidFill>
              </a:rPr>
            </a:br>
            <a:r>
              <a:rPr lang="en-US" sz="1100" dirty="0">
                <a:solidFill>
                  <a:srgbClr val="000000"/>
                </a:solidFill>
              </a:rPr>
              <a:t>        </a:t>
            </a:r>
            <a:r>
              <a:rPr lang="en-US" sz="1100" dirty="0">
                <a:solidFill>
                  <a:srgbClr val="000096"/>
                </a:solidFill>
              </a:rPr>
              <a:t>&lt;Date&gt;</a:t>
            </a:r>
            <a:r>
              <a:rPr lang="en-US" sz="1100" dirty="0">
                <a:solidFill>
                  <a:srgbClr val="000000"/>
                </a:solidFill>
              </a:rPr>
              <a:t>2012</a:t>
            </a:r>
            <a:r>
              <a:rPr lang="en-US" sz="1100" dirty="0">
                <a:solidFill>
                  <a:srgbClr val="000096"/>
                </a:solidFill>
              </a:rPr>
              <a:t>&lt;/Date&gt;</a:t>
            </a:r>
            <a:r>
              <a:rPr lang="en-US" sz="1100" dirty="0">
                <a:solidFill>
                  <a:srgbClr val="000000"/>
                </a:solidFill>
              </a:rPr>
              <a:t/>
            </a:r>
            <a:br>
              <a:rPr lang="en-US" sz="1100" dirty="0">
                <a:solidFill>
                  <a:srgbClr val="000000"/>
                </a:solidFill>
              </a:rPr>
            </a:br>
            <a:r>
              <a:rPr lang="en-US" sz="1100" dirty="0">
                <a:solidFill>
                  <a:srgbClr val="000000"/>
                </a:solidFill>
              </a:rPr>
              <a:t>        </a:t>
            </a:r>
            <a:r>
              <a:rPr lang="en-US" sz="1100" dirty="0">
                <a:solidFill>
                  <a:srgbClr val="000096"/>
                </a:solidFill>
              </a:rPr>
              <a:t>&lt;ISBN&gt;</a:t>
            </a:r>
            <a:r>
              <a:rPr lang="en-US" sz="1100" dirty="0">
                <a:solidFill>
                  <a:srgbClr val="000000"/>
                </a:solidFill>
              </a:rPr>
              <a:t>0-486-66697-2</a:t>
            </a:r>
            <a:r>
              <a:rPr lang="en-US" sz="1100" dirty="0">
                <a:solidFill>
                  <a:srgbClr val="000096"/>
                </a:solidFill>
              </a:rPr>
              <a:t>&lt;/ISBN&gt;</a:t>
            </a:r>
            <a:r>
              <a:rPr lang="en-US" sz="1100" dirty="0">
                <a:solidFill>
                  <a:srgbClr val="000000"/>
                </a:solidFill>
              </a:rPr>
              <a:t/>
            </a:r>
            <a:br>
              <a:rPr lang="en-US" sz="1100" dirty="0">
                <a:solidFill>
                  <a:srgbClr val="000000"/>
                </a:solidFill>
              </a:rPr>
            </a:br>
            <a:r>
              <a:rPr lang="en-US" sz="1100" dirty="0">
                <a:solidFill>
                  <a:srgbClr val="000000"/>
                </a:solidFill>
              </a:rPr>
              <a:t>        </a:t>
            </a:r>
            <a:r>
              <a:rPr lang="en-US" sz="1100" dirty="0">
                <a:solidFill>
                  <a:srgbClr val="000096"/>
                </a:solidFill>
              </a:rPr>
              <a:t>&lt;Publisher&gt;</a:t>
            </a:r>
            <a:r>
              <a:rPr lang="en-US" sz="1100" dirty="0">
                <a:solidFill>
                  <a:srgbClr val="000000"/>
                </a:solidFill>
              </a:rPr>
              <a:t>Dover Publications</a:t>
            </a:r>
            <a:r>
              <a:rPr lang="en-US" sz="1100" dirty="0">
                <a:solidFill>
                  <a:srgbClr val="000096"/>
                </a:solidFill>
              </a:rPr>
              <a:t>&lt;/Publisher&gt;</a:t>
            </a:r>
            <a:r>
              <a:rPr lang="en-US" sz="1100" dirty="0">
                <a:solidFill>
                  <a:srgbClr val="000000"/>
                </a:solidFill>
              </a:rPr>
              <a:t/>
            </a:r>
            <a:br>
              <a:rPr lang="en-US" sz="1100" dirty="0">
                <a:solidFill>
                  <a:srgbClr val="000000"/>
                </a:solidFill>
              </a:rPr>
            </a:br>
            <a:r>
              <a:rPr lang="en-US" sz="1100" dirty="0">
                <a:solidFill>
                  <a:srgbClr val="000000"/>
                </a:solidFill>
              </a:rPr>
              <a:t>    </a:t>
            </a:r>
            <a:r>
              <a:rPr lang="en-US" sz="1100" dirty="0">
                <a:solidFill>
                  <a:srgbClr val="000096"/>
                </a:solidFill>
              </a:rPr>
              <a:t>&lt;/Book&gt;</a:t>
            </a:r>
            <a:r>
              <a:rPr lang="en-US" sz="1100" dirty="0">
                <a:solidFill>
                  <a:srgbClr val="000000"/>
                </a:solidFill>
              </a:rPr>
              <a:t/>
            </a:r>
            <a:br>
              <a:rPr lang="en-US" sz="1100" dirty="0">
                <a:solidFill>
                  <a:srgbClr val="000000"/>
                </a:solidFill>
              </a:rPr>
            </a:br>
            <a:r>
              <a:rPr lang="en-US" sz="1100" dirty="0">
                <a:solidFill>
                  <a:srgbClr val="000096"/>
                </a:solidFill>
              </a:rPr>
              <a:t>&lt;/Books&gt;</a:t>
            </a:r>
            <a:endParaRPr lang="en-US" sz="1100" dirty="0"/>
          </a:p>
        </p:txBody>
      </p:sp>
      <p:sp>
        <p:nvSpPr>
          <p:cNvPr id="7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r>
              <a:rPr lang="en-US" dirty="0" smtClean="0"/>
              <a:t>3</a:t>
            </a:r>
            <a:endParaRPr lang="en-US" dirty="0"/>
          </a:p>
        </p:txBody>
      </p:sp>
      <p:sp>
        <p:nvSpPr>
          <p:cNvPr id="8" name="Right Arrow 7"/>
          <p:cNvSpPr/>
          <p:nvPr/>
        </p:nvSpPr>
        <p:spPr>
          <a:xfrm>
            <a:off x="4965192" y="3928265"/>
            <a:ext cx="1200912" cy="29016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8496958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Terminology: Reduction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0" y="1600201"/>
            <a:ext cx="8229600" cy="1752600"/>
          </a:xfrm>
        </p:spPr>
        <p:txBody>
          <a:bodyPr/>
          <a:lstStyle/>
          <a:p>
            <a:r>
              <a:rPr lang="en-US" dirty="0" smtClean="0"/>
              <a:t>In bottom-up parsing a collection of symbols are recognized as derived from a symbol. For example, </a:t>
            </a:r>
            <a:r>
              <a:rPr lang="en-US" b="1" dirty="0" smtClean="0"/>
              <a:t>Title, Authors, Date, ISBN, Publisher</a:t>
            </a:r>
            <a:r>
              <a:rPr lang="en-US" dirty="0" smtClean="0"/>
              <a:t> </a:t>
            </a:r>
            <a:r>
              <a:rPr lang="en-US" dirty="0" smtClean="0"/>
              <a:t>is </a:t>
            </a:r>
            <a:r>
              <a:rPr lang="en-US" dirty="0"/>
              <a:t>derived </a:t>
            </a:r>
            <a:r>
              <a:rPr lang="en-US" dirty="0" smtClean="0"/>
              <a:t>from </a:t>
            </a:r>
            <a:r>
              <a:rPr lang="en-US" b="1" dirty="0" smtClean="0"/>
              <a:t>Book</a:t>
            </a:r>
            <a:r>
              <a:rPr lang="en-US" dirty="0" smtClean="0"/>
              <a:t>: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48A2AE-B20F-427A-8870-6F82386E0A82}" type="slidenum">
              <a:rPr lang="en-US" smtClean="0"/>
              <a:t>30</a:t>
            </a:fld>
            <a:endParaRPr lang="en-US" dirty="0"/>
          </a:p>
        </p:txBody>
      </p:sp>
      <p:sp>
        <p:nvSpPr>
          <p:cNvPr id="12" name="Content Placeholder 2"/>
          <p:cNvSpPr txBox="1">
            <a:spLocks/>
          </p:cNvSpPr>
          <p:nvPr/>
        </p:nvSpPr>
        <p:spPr>
          <a:xfrm>
            <a:off x="1981196" y="4376127"/>
            <a:ext cx="8229600" cy="175260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/>
              <a:t>Title, Authors, Date, ISBN, Publisher</a:t>
            </a:r>
            <a:r>
              <a:rPr lang="en-US" dirty="0" smtClean="0"/>
              <a:t> </a:t>
            </a:r>
            <a:r>
              <a:rPr lang="en-US" dirty="0"/>
              <a:t>is </a:t>
            </a:r>
            <a:r>
              <a:rPr lang="en-US" i="1" dirty="0"/>
              <a:t>reduced</a:t>
            </a:r>
            <a:r>
              <a:rPr lang="en-US" dirty="0"/>
              <a:t> to </a:t>
            </a:r>
            <a:r>
              <a:rPr lang="en-US" b="1" dirty="0" smtClean="0"/>
              <a:t>Book</a:t>
            </a:r>
            <a:endParaRPr lang="en-US" b="1" dirty="0"/>
          </a:p>
          <a:p>
            <a:r>
              <a:rPr lang="en-US" dirty="0"/>
              <a:t>So the bottom-up parsing process is a </a:t>
            </a:r>
            <a:r>
              <a:rPr lang="en-US" i="1" dirty="0"/>
              <a:t>reduction</a:t>
            </a:r>
            <a:r>
              <a:rPr lang="en-US" dirty="0"/>
              <a:t> process.</a:t>
            </a:r>
          </a:p>
        </p:txBody>
      </p:sp>
      <p:sp>
        <p:nvSpPr>
          <p:cNvPr id="13" name="Oval 12"/>
          <p:cNvSpPr/>
          <p:nvPr/>
        </p:nvSpPr>
        <p:spPr>
          <a:xfrm>
            <a:off x="5132832" y="2950464"/>
            <a:ext cx="512064" cy="508546"/>
          </a:xfrm>
          <a:prstGeom prst="ellipse">
            <a:avLst/>
          </a:prstGeom>
          <a:solidFill>
            <a:schemeClr val="bg1"/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00" dirty="0">
              <a:solidFill>
                <a:schemeClr val="tx1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5172954" y="3085963"/>
            <a:ext cx="44755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smtClean="0"/>
              <a:t>Book</a:t>
            </a:r>
            <a:endParaRPr lang="en-US" sz="1000" dirty="0"/>
          </a:p>
        </p:txBody>
      </p:sp>
      <p:sp>
        <p:nvSpPr>
          <p:cNvPr id="15" name="Oval 14"/>
          <p:cNvSpPr/>
          <p:nvPr/>
        </p:nvSpPr>
        <p:spPr>
          <a:xfrm>
            <a:off x="3858768" y="3753770"/>
            <a:ext cx="512064" cy="508546"/>
          </a:xfrm>
          <a:prstGeom prst="ellipse">
            <a:avLst/>
          </a:prstGeom>
          <a:solidFill>
            <a:schemeClr val="bg1"/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00" dirty="0">
              <a:solidFill>
                <a:schemeClr val="tx1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3923274" y="3889269"/>
            <a:ext cx="41229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smtClean="0"/>
              <a:t>Title</a:t>
            </a:r>
            <a:endParaRPr lang="en-US" sz="1000" dirty="0"/>
          </a:p>
        </p:txBody>
      </p:sp>
      <p:sp>
        <p:nvSpPr>
          <p:cNvPr id="17" name="Oval 16"/>
          <p:cNvSpPr/>
          <p:nvPr/>
        </p:nvSpPr>
        <p:spPr>
          <a:xfrm>
            <a:off x="4498848" y="3759866"/>
            <a:ext cx="512064" cy="508546"/>
          </a:xfrm>
          <a:prstGeom prst="ellipse">
            <a:avLst/>
          </a:prstGeom>
          <a:solidFill>
            <a:schemeClr val="bg1"/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00" dirty="0">
              <a:solidFill>
                <a:schemeClr val="tx1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4465818" y="3895365"/>
            <a:ext cx="598241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smtClean="0"/>
              <a:t>Authors</a:t>
            </a:r>
            <a:endParaRPr lang="en-US" sz="1000" dirty="0"/>
          </a:p>
        </p:txBody>
      </p:sp>
      <p:sp>
        <p:nvSpPr>
          <p:cNvPr id="19" name="Oval 18"/>
          <p:cNvSpPr/>
          <p:nvPr/>
        </p:nvSpPr>
        <p:spPr>
          <a:xfrm>
            <a:off x="5145024" y="3759866"/>
            <a:ext cx="512064" cy="508546"/>
          </a:xfrm>
          <a:prstGeom prst="ellipse">
            <a:avLst/>
          </a:prstGeom>
          <a:solidFill>
            <a:schemeClr val="bg1"/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00" dirty="0">
              <a:solidFill>
                <a:schemeClr val="tx1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5197338" y="3895365"/>
            <a:ext cx="43152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smtClean="0"/>
              <a:t>Date</a:t>
            </a:r>
            <a:endParaRPr lang="en-US" sz="1000" dirty="0"/>
          </a:p>
        </p:txBody>
      </p:sp>
      <p:sp>
        <p:nvSpPr>
          <p:cNvPr id="21" name="Oval 20"/>
          <p:cNvSpPr/>
          <p:nvPr/>
        </p:nvSpPr>
        <p:spPr>
          <a:xfrm>
            <a:off x="5785104" y="3765962"/>
            <a:ext cx="512064" cy="508546"/>
          </a:xfrm>
          <a:prstGeom prst="ellipse">
            <a:avLst/>
          </a:prstGeom>
          <a:solidFill>
            <a:schemeClr val="bg1"/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00" dirty="0">
              <a:solidFill>
                <a:schemeClr val="tx1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5837418" y="3901461"/>
            <a:ext cx="429926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smtClean="0"/>
              <a:t>ISBN</a:t>
            </a:r>
            <a:endParaRPr lang="en-US" sz="1000" dirty="0"/>
          </a:p>
        </p:txBody>
      </p:sp>
      <p:sp>
        <p:nvSpPr>
          <p:cNvPr id="23" name="Oval 22"/>
          <p:cNvSpPr/>
          <p:nvPr/>
        </p:nvSpPr>
        <p:spPr>
          <a:xfrm>
            <a:off x="6437376" y="3772058"/>
            <a:ext cx="512064" cy="508546"/>
          </a:xfrm>
          <a:prstGeom prst="ellipse">
            <a:avLst/>
          </a:prstGeom>
          <a:solidFill>
            <a:schemeClr val="bg1"/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00" dirty="0">
              <a:solidFill>
                <a:schemeClr val="tx1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6367770" y="3907557"/>
            <a:ext cx="668773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smtClean="0"/>
              <a:t>Publisher</a:t>
            </a:r>
            <a:endParaRPr lang="en-US" sz="1000" dirty="0"/>
          </a:p>
        </p:txBody>
      </p:sp>
      <p:cxnSp>
        <p:nvCxnSpPr>
          <p:cNvPr id="26" name="Straight Connector 25"/>
          <p:cNvCxnSpPr>
            <a:stCxn id="13" idx="4"/>
            <a:endCxn id="19" idx="0"/>
          </p:cNvCxnSpPr>
          <p:nvPr/>
        </p:nvCxnSpPr>
        <p:spPr>
          <a:xfrm>
            <a:off x="5388864" y="3459010"/>
            <a:ext cx="12192" cy="300856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8" name="Straight Connector 27"/>
          <p:cNvCxnSpPr>
            <a:stCxn id="13" idx="4"/>
            <a:endCxn id="15" idx="0"/>
          </p:cNvCxnSpPr>
          <p:nvPr/>
        </p:nvCxnSpPr>
        <p:spPr>
          <a:xfrm flipH="1">
            <a:off x="4114800" y="3459010"/>
            <a:ext cx="1274064" cy="29476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0" name="Straight Connector 29"/>
          <p:cNvCxnSpPr>
            <a:stCxn id="13" idx="4"/>
            <a:endCxn id="17" idx="0"/>
          </p:cNvCxnSpPr>
          <p:nvPr/>
        </p:nvCxnSpPr>
        <p:spPr>
          <a:xfrm flipH="1">
            <a:off x="4754880" y="3459010"/>
            <a:ext cx="633984" cy="300856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2" name="Straight Connector 31"/>
          <p:cNvCxnSpPr>
            <a:stCxn id="13" idx="4"/>
            <a:endCxn id="21" idx="0"/>
          </p:cNvCxnSpPr>
          <p:nvPr/>
        </p:nvCxnSpPr>
        <p:spPr>
          <a:xfrm>
            <a:off x="5388864" y="3459010"/>
            <a:ext cx="652272" cy="30695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4" name="Straight Connector 33"/>
          <p:cNvCxnSpPr>
            <a:stCxn id="13" idx="4"/>
            <a:endCxn id="23" idx="0"/>
          </p:cNvCxnSpPr>
          <p:nvPr/>
        </p:nvCxnSpPr>
        <p:spPr>
          <a:xfrm>
            <a:off x="5388864" y="3459010"/>
            <a:ext cx="1304544" cy="31304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43582913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Build your own bottom up parser!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You now have enough knowledge that you can go off and build your own bottom-up parser.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r>
              <a:rPr lang="en-US" dirty="0" smtClean="0"/>
              <a:t>31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9981267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 implemented a bottom-up parser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 used XSLT to implement a bottom-up parser.</a:t>
            </a:r>
          </a:p>
          <a:p>
            <a:r>
              <a:rPr lang="en-US" dirty="0" smtClean="0"/>
              <a:t>If you would like to give my implementation a go, here is the XSLT program and a sample flat (linear) input XML document:</a:t>
            </a:r>
          </a:p>
          <a:p>
            <a:pPr lvl="1"/>
            <a:r>
              <a:rPr lang="en-US" dirty="0" smtClean="0">
                <a:hlinkClick r:id="rId2"/>
              </a:rPr>
              <a:t>http</a:t>
            </a:r>
            <a:r>
              <a:rPr lang="en-US" dirty="0">
                <a:hlinkClick r:id="rId2"/>
              </a:rPr>
              <a:t>://</a:t>
            </a:r>
            <a:r>
              <a:rPr lang="en-US" dirty="0" smtClean="0">
                <a:hlinkClick r:id="rId2"/>
              </a:rPr>
              <a:t>www.xfront.com/parsing-techniques/bottom-up-parser/bottom-up-parser-for-Books.xsl</a:t>
            </a:r>
            <a:endParaRPr lang="en-US" dirty="0" smtClean="0"/>
          </a:p>
          <a:p>
            <a:pPr lvl="1"/>
            <a:r>
              <a:rPr lang="en-US" dirty="0">
                <a:hlinkClick r:id="rId3"/>
              </a:rPr>
              <a:t>http://</a:t>
            </a:r>
            <a:r>
              <a:rPr lang="en-US" dirty="0" smtClean="0">
                <a:hlinkClick r:id="rId3"/>
              </a:rPr>
              <a:t>www.xfront.com/parsing-techniques/bottom-up-parser/Books.xml</a:t>
            </a:r>
            <a:endParaRPr lang="en-US" dirty="0"/>
          </a:p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r>
              <a:rPr lang="en-US" dirty="0" smtClean="0"/>
              <a:t>32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04189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That’s parsing!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Parsing is taking a flat (linear) sequence of items and adding structure so that the result conforms to a grammar.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r>
              <a:rPr lang="en-US" dirty="0" smtClean="0"/>
              <a:t>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16244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Parsing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987552" y="2464552"/>
            <a:ext cx="4169664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>
                <a:solidFill>
                  <a:srgbClr val="000096"/>
                </a:solidFill>
              </a:rPr>
              <a:t>&lt;Books&gt;</a:t>
            </a:r>
            <a:r>
              <a:rPr lang="en-US" sz="1400" dirty="0">
                <a:solidFill>
                  <a:srgbClr val="000000"/>
                </a:solidFill>
              </a:rPr>
              <a:t/>
            </a:r>
            <a:br>
              <a:rPr lang="en-US" sz="1400" dirty="0">
                <a:solidFill>
                  <a:srgbClr val="000000"/>
                </a:solidFill>
              </a:rPr>
            </a:br>
            <a:r>
              <a:rPr lang="en-US" sz="1400" dirty="0">
                <a:solidFill>
                  <a:srgbClr val="000000"/>
                </a:solidFill>
              </a:rPr>
              <a:t>    </a:t>
            </a:r>
            <a:r>
              <a:rPr lang="en-US" sz="1400" dirty="0">
                <a:solidFill>
                  <a:srgbClr val="000096"/>
                </a:solidFill>
              </a:rPr>
              <a:t>&lt;Title&gt;</a:t>
            </a:r>
            <a:r>
              <a:rPr lang="en-US" sz="1400" dirty="0">
                <a:solidFill>
                  <a:srgbClr val="000000"/>
                </a:solidFill>
              </a:rPr>
              <a:t>Parsing Techniques</a:t>
            </a:r>
            <a:r>
              <a:rPr lang="en-US" sz="1400" dirty="0">
                <a:solidFill>
                  <a:srgbClr val="000096"/>
                </a:solidFill>
              </a:rPr>
              <a:t>&lt;/Title&gt;</a:t>
            </a:r>
            <a:r>
              <a:rPr lang="en-US" sz="1400" dirty="0">
                <a:solidFill>
                  <a:srgbClr val="000000"/>
                </a:solidFill>
              </a:rPr>
              <a:t/>
            </a:r>
            <a:br>
              <a:rPr lang="en-US" sz="1400" dirty="0">
                <a:solidFill>
                  <a:srgbClr val="000000"/>
                </a:solidFill>
              </a:rPr>
            </a:br>
            <a:r>
              <a:rPr lang="en-US" sz="1400" dirty="0">
                <a:solidFill>
                  <a:srgbClr val="000000"/>
                </a:solidFill>
              </a:rPr>
              <a:t>    </a:t>
            </a:r>
            <a:r>
              <a:rPr lang="en-US" sz="1400" dirty="0">
                <a:solidFill>
                  <a:srgbClr val="000096"/>
                </a:solidFill>
              </a:rPr>
              <a:t>&lt;Author&gt;</a:t>
            </a:r>
            <a:r>
              <a:rPr lang="en-US" sz="1400" dirty="0">
                <a:solidFill>
                  <a:srgbClr val="000000"/>
                </a:solidFill>
              </a:rPr>
              <a:t>Dick Grune</a:t>
            </a:r>
            <a:r>
              <a:rPr lang="en-US" sz="1400" dirty="0">
                <a:solidFill>
                  <a:srgbClr val="000096"/>
                </a:solidFill>
              </a:rPr>
              <a:t>&lt;/Author&gt;</a:t>
            </a:r>
            <a:r>
              <a:rPr lang="en-US" sz="1400" dirty="0">
                <a:solidFill>
                  <a:srgbClr val="000000"/>
                </a:solidFill>
              </a:rPr>
              <a:t/>
            </a:r>
            <a:br>
              <a:rPr lang="en-US" sz="1400" dirty="0">
                <a:solidFill>
                  <a:srgbClr val="000000"/>
                </a:solidFill>
              </a:rPr>
            </a:br>
            <a:r>
              <a:rPr lang="en-US" sz="1400" dirty="0">
                <a:solidFill>
                  <a:srgbClr val="000000"/>
                </a:solidFill>
              </a:rPr>
              <a:t>    </a:t>
            </a:r>
            <a:r>
              <a:rPr lang="en-US" sz="1400" dirty="0">
                <a:solidFill>
                  <a:srgbClr val="000096"/>
                </a:solidFill>
              </a:rPr>
              <a:t>&lt;Author&gt;</a:t>
            </a:r>
            <a:r>
              <a:rPr lang="en-US" sz="1400" dirty="0">
                <a:solidFill>
                  <a:srgbClr val="000000"/>
                </a:solidFill>
              </a:rPr>
              <a:t> Ceriel J.H. Jacobs</a:t>
            </a:r>
            <a:r>
              <a:rPr lang="en-US" sz="1400" dirty="0">
                <a:solidFill>
                  <a:srgbClr val="000096"/>
                </a:solidFill>
              </a:rPr>
              <a:t>&lt;/Author&gt;</a:t>
            </a:r>
            <a:r>
              <a:rPr lang="en-US" sz="1400" dirty="0">
                <a:solidFill>
                  <a:srgbClr val="000000"/>
                </a:solidFill>
              </a:rPr>
              <a:t/>
            </a:r>
            <a:br>
              <a:rPr lang="en-US" sz="1400" dirty="0">
                <a:solidFill>
                  <a:srgbClr val="000000"/>
                </a:solidFill>
              </a:rPr>
            </a:br>
            <a:r>
              <a:rPr lang="en-US" sz="1400" dirty="0">
                <a:solidFill>
                  <a:srgbClr val="000000"/>
                </a:solidFill>
              </a:rPr>
              <a:t>    </a:t>
            </a:r>
            <a:r>
              <a:rPr lang="en-US" sz="1400" dirty="0">
                <a:solidFill>
                  <a:srgbClr val="000096"/>
                </a:solidFill>
              </a:rPr>
              <a:t>&lt;Date&gt;</a:t>
            </a:r>
            <a:r>
              <a:rPr lang="en-US" sz="1400" dirty="0">
                <a:solidFill>
                  <a:srgbClr val="000000"/>
                </a:solidFill>
              </a:rPr>
              <a:t>2007</a:t>
            </a:r>
            <a:r>
              <a:rPr lang="en-US" sz="1400" dirty="0">
                <a:solidFill>
                  <a:srgbClr val="000096"/>
                </a:solidFill>
              </a:rPr>
              <a:t>&lt;/Date&gt;</a:t>
            </a:r>
            <a:r>
              <a:rPr lang="en-US" sz="1400" dirty="0">
                <a:solidFill>
                  <a:srgbClr val="000000"/>
                </a:solidFill>
              </a:rPr>
              <a:t/>
            </a:r>
            <a:br>
              <a:rPr lang="en-US" sz="1400" dirty="0">
                <a:solidFill>
                  <a:srgbClr val="000000"/>
                </a:solidFill>
              </a:rPr>
            </a:br>
            <a:r>
              <a:rPr lang="en-US" sz="1400" dirty="0">
                <a:solidFill>
                  <a:srgbClr val="000000"/>
                </a:solidFill>
              </a:rPr>
              <a:t>    </a:t>
            </a:r>
            <a:r>
              <a:rPr lang="en-US" sz="1400" dirty="0">
                <a:solidFill>
                  <a:srgbClr val="000096"/>
                </a:solidFill>
              </a:rPr>
              <a:t>&lt;ISBN&gt;</a:t>
            </a:r>
            <a:r>
              <a:rPr lang="en-US" sz="1400" dirty="0">
                <a:solidFill>
                  <a:srgbClr val="000000"/>
                </a:solidFill>
              </a:rPr>
              <a:t>978-0-387-20248-8</a:t>
            </a:r>
            <a:r>
              <a:rPr lang="en-US" sz="1400" dirty="0">
                <a:solidFill>
                  <a:srgbClr val="000096"/>
                </a:solidFill>
              </a:rPr>
              <a:t>&lt;/ISBN&gt;</a:t>
            </a:r>
            <a:r>
              <a:rPr lang="en-US" sz="1400" dirty="0">
                <a:solidFill>
                  <a:srgbClr val="000000"/>
                </a:solidFill>
              </a:rPr>
              <a:t/>
            </a:r>
            <a:br>
              <a:rPr lang="en-US" sz="1400" dirty="0">
                <a:solidFill>
                  <a:srgbClr val="000000"/>
                </a:solidFill>
              </a:rPr>
            </a:br>
            <a:r>
              <a:rPr lang="en-US" sz="1400" dirty="0">
                <a:solidFill>
                  <a:srgbClr val="000000"/>
                </a:solidFill>
              </a:rPr>
              <a:t>    </a:t>
            </a:r>
            <a:r>
              <a:rPr lang="en-US" sz="1400" dirty="0">
                <a:solidFill>
                  <a:srgbClr val="000096"/>
                </a:solidFill>
              </a:rPr>
              <a:t>&lt;Publisher&gt;</a:t>
            </a:r>
            <a:r>
              <a:rPr lang="en-US" sz="1400" dirty="0">
                <a:solidFill>
                  <a:srgbClr val="000000"/>
                </a:solidFill>
              </a:rPr>
              <a:t>Springer</a:t>
            </a:r>
            <a:r>
              <a:rPr lang="en-US" sz="1400" dirty="0">
                <a:solidFill>
                  <a:srgbClr val="000096"/>
                </a:solidFill>
              </a:rPr>
              <a:t>&lt;/Publisher&gt;</a:t>
            </a:r>
            <a:r>
              <a:rPr lang="en-US" sz="1400" dirty="0">
                <a:solidFill>
                  <a:srgbClr val="000000"/>
                </a:solidFill>
              </a:rPr>
              <a:t/>
            </a:r>
            <a:br>
              <a:rPr lang="en-US" sz="1400" dirty="0">
                <a:solidFill>
                  <a:srgbClr val="000000"/>
                </a:solidFill>
              </a:rPr>
            </a:br>
            <a:r>
              <a:rPr lang="en-US" sz="1400" dirty="0">
                <a:solidFill>
                  <a:srgbClr val="000000"/>
                </a:solidFill>
              </a:rPr>
              <a:t>    </a:t>
            </a:r>
            <a:r>
              <a:rPr lang="en-US" sz="1400" dirty="0">
                <a:solidFill>
                  <a:srgbClr val="000096"/>
                </a:solidFill>
              </a:rPr>
              <a:t>&lt;Title&gt;</a:t>
            </a:r>
            <a:r>
              <a:rPr lang="en-US" sz="1400" dirty="0">
                <a:solidFill>
                  <a:srgbClr val="000000"/>
                </a:solidFill>
              </a:rPr>
              <a:t>Introduction to Graph Theory</a:t>
            </a:r>
            <a:r>
              <a:rPr lang="en-US" sz="1400" dirty="0">
                <a:solidFill>
                  <a:srgbClr val="000096"/>
                </a:solidFill>
              </a:rPr>
              <a:t>&lt;/Title&gt;</a:t>
            </a:r>
            <a:r>
              <a:rPr lang="en-US" sz="1400" dirty="0">
                <a:solidFill>
                  <a:srgbClr val="000000"/>
                </a:solidFill>
              </a:rPr>
              <a:t/>
            </a:r>
            <a:br>
              <a:rPr lang="en-US" sz="1400" dirty="0">
                <a:solidFill>
                  <a:srgbClr val="000000"/>
                </a:solidFill>
              </a:rPr>
            </a:br>
            <a:r>
              <a:rPr lang="en-US" sz="1400" dirty="0">
                <a:solidFill>
                  <a:srgbClr val="000000"/>
                </a:solidFill>
              </a:rPr>
              <a:t>    </a:t>
            </a:r>
            <a:r>
              <a:rPr lang="en-US" sz="1400" dirty="0">
                <a:solidFill>
                  <a:srgbClr val="000096"/>
                </a:solidFill>
              </a:rPr>
              <a:t>&lt;Author&gt;</a:t>
            </a:r>
            <a:r>
              <a:rPr lang="en-US" sz="1400" dirty="0">
                <a:solidFill>
                  <a:srgbClr val="000000"/>
                </a:solidFill>
              </a:rPr>
              <a:t>Richard J. Trudeau</a:t>
            </a:r>
            <a:r>
              <a:rPr lang="en-US" sz="1400" dirty="0">
                <a:solidFill>
                  <a:srgbClr val="000096"/>
                </a:solidFill>
              </a:rPr>
              <a:t>&lt;/Author&gt;</a:t>
            </a:r>
            <a:r>
              <a:rPr lang="en-US" sz="1400" dirty="0">
                <a:solidFill>
                  <a:srgbClr val="000000"/>
                </a:solidFill>
              </a:rPr>
              <a:t/>
            </a:r>
            <a:br>
              <a:rPr lang="en-US" sz="1400" dirty="0">
                <a:solidFill>
                  <a:srgbClr val="000000"/>
                </a:solidFill>
              </a:rPr>
            </a:br>
            <a:r>
              <a:rPr lang="en-US" sz="1400" dirty="0">
                <a:solidFill>
                  <a:srgbClr val="000000"/>
                </a:solidFill>
              </a:rPr>
              <a:t>    </a:t>
            </a:r>
            <a:r>
              <a:rPr lang="en-US" sz="1400" dirty="0">
                <a:solidFill>
                  <a:srgbClr val="000096"/>
                </a:solidFill>
              </a:rPr>
              <a:t>&lt;Date&gt;</a:t>
            </a:r>
            <a:r>
              <a:rPr lang="en-US" sz="1400" dirty="0">
                <a:solidFill>
                  <a:srgbClr val="000000"/>
                </a:solidFill>
              </a:rPr>
              <a:t>1993</a:t>
            </a:r>
            <a:r>
              <a:rPr lang="en-US" sz="1400" dirty="0">
                <a:solidFill>
                  <a:srgbClr val="000096"/>
                </a:solidFill>
              </a:rPr>
              <a:t>&lt;/Date&gt;</a:t>
            </a:r>
            <a:r>
              <a:rPr lang="en-US" sz="1400" dirty="0">
                <a:solidFill>
                  <a:srgbClr val="000000"/>
                </a:solidFill>
              </a:rPr>
              <a:t/>
            </a:r>
            <a:br>
              <a:rPr lang="en-US" sz="1400" dirty="0">
                <a:solidFill>
                  <a:srgbClr val="000000"/>
                </a:solidFill>
              </a:rPr>
            </a:br>
            <a:r>
              <a:rPr lang="en-US" sz="1400" dirty="0">
                <a:solidFill>
                  <a:srgbClr val="000000"/>
                </a:solidFill>
              </a:rPr>
              <a:t>    </a:t>
            </a:r>
            <a:r>
              <a:rPr lang="en-US" sz="1400" dirty="0">
                <a:solidFill>
                  <a:srgbClr val="000096"/>
                </a:solidFill>
              </a:rPr>
              <a:t>&lt;ISBN&gt;</a:t>
            </a:r>
            <a:r>
              <a:rPr lang="en-US" sz="1400" dirty="0">
                <a:solidFill>
                  <a:srgbClr val="000000"/>
                </a:solidFill>
              </a:rPr>
              <a:t>0-486-67870-9</a:t>
            </a:r>
            <a:r>
              <a:rPr lang="en-US" sz="1400" dirty="0">
                <a:solidFill>
                  <a:srgbClr val="000096"/>
                </a:solidFill>
              </a:rPr>
              <a:t>&lt;/ISBN&gt;</a:t>
            </a:r>
            <a:r>
              <a:rPr lang="en-US" sz="1400" dirty="0">
                <a:solidFill>
                  <a:srgbClr val="000000"/>
                </a:solidFill>
              </a:rPr>
              <a:t/>
            </a:r>
            <a:br>
              <a:rPr lang="en-US" sz="1400" dirty="0">
                <a:solidFill>
                  <a:srgbClr val="000000"/>
                </a:solidFill>
              </a:rPr>
            </a:br>
            <a:r>
              <a:rPr lang="en-US" sz="1400" dirty="0">
                <a:solidFill>
                  <a:srgbClr val="000000"/>
                </a:solidFill>
              </a:rPr>
              <a:t>    </a:t>
            </a:r>
            <a:r>
              <a:rPr lang="en-US" sz="1400" dirty="0">
                <a:solidFill>
                  <a:srgbClr val="000096"/>
                </a:solidFill>
              </a:rPr>
              <a:t>&lt;Publisher&gt;</a:t>
            </a:r>
            <a:r>
              <a:rPr lang="en-US" sz="1400" dirty="0">
                <a:solidFill>
                  <a:srgbClr val="000000"/>
                </a:solidFill>
              </a:rPr>
              <a:t>Dover Publications</a:t>
            </a:r>
            <a:r>
              <a:rPr lang="en-US" sz="1400" dirty="0">
                <a:solidFill>
                  <a:srgbClr val="000096"/>
                </a:solidFill>
              </a:rPr>
              <a:t>&lt;/Publisher&gt;</a:t>
            </a:r>
            <a:r>
              <a:rPr lang="en-US" sz="1400" dirty="0">
                <a:solidFill>
                  <a:srgbClr val="000000"/>
                </a:solidFill>
              </a:rPr>
              <a:t/>
            </a:r>
            <a:br>
              <a:rPr lang="en-US" sz="1400" dirty="0">
                <a:solidFill>
                  <a:srgbClr val="000000"/>
                </a:solidFill>
              </a:rPr>
            </a:br>
            <a:r>
              <a:rPr lang="en-US" sz="1400" dirty="0">
                <a:solidFill>
                  <a:srgbClr val="000000"/>
                </a:solidFill>
              </a:rPr>
              <a:t>    </a:t>
            </a:r>
            <a:r>
              <a:rPr lang="en-US" sz="1400" dirty="0">
                <a:solidFill>
                  <a:srgbClr val="000096"/>
                </a:solidFill>
              </a:rPr>
              <a:t>&lt;Title&gt;</a:t>
            </a:r>
            <a:r>
              <a:rPr lang="en-US" sz="1400" dirty="0">
                <a:solidFill>
                  <a:srgbClr val="000000"/>
                </a:solidFill>
              </a:rPr>
              <a:t>Introduction to Formal Languages</a:t>
            </a:r>
            <a:r>
              <a:rPr lang="en-US" sz="1400" dirty="0">
                <a:solidFill>
                  <a:srgbClr val="000096"/>
                </a:solidFill>
              </a:rPr>
              <a:t>&lt;/Title&gt;</a:t>
            </a:r>
            <a:r>
              <a:rPr lang="en-US" sz="1400" dirty="0">
                <a:solidFill>
                  <a:srgbClr val="000000"/>
                </a:solidFill>
              </a:rPr>
              <a:t/>
            </a:r>
            <a:br>
              <a:rPr lang="en-US" sz="1400" dirty="0">
                <a:solidFill>
                  <a:srgbClr val="000000"/>
                </a:solidFill>
              </a:rPr>
            </a:br>
            <a:r>
              <a:rPr lang="en-US" sz="1400" dirty="0">
                <a:solidFill>
                  <a:srgbClr val="000000"/>
                </a:solidFill>
              </a:rPr>
              <a:t>    </a:t>
            </a:r>
            <a:r>
              <a:rPr lang="en-US" sz="1400" dirty="0">
                <a:solidFill>
                  <a:srgbClr val="000096"/>
                </a:solidFill>
              </a:rPr>
              <a:t>&lt;Author&gt;</a:t>
            </a:r>
            <a:r>
              <a:rPr lang="en-US" sz="1400" dirty="0" err="1">
                <a:solidFill>
                  <a:srgbClr val="000000"/>
                </a:solidFill>
              </a:rPr>
              <a:t>Gyorgy</a:t>
            </a:r>
            <a:r>
              <a:rPr lang="en-US" sz="1400" dirty="0">
                <a:solidFill>
                  <a:srgbClr val="000000"/>
                </a:solidFill>
              </a:rPr>
              <a:t> E. </a:t>
            </a:r>
            <a:r>
              <a:rPr lang="en-US" sz="1400" dirty="0" err="1">
                <a:solidFill>
                  <a:srgbClr val="000000"/>
                </a:solidFill>
              </a:rPr>
              <a:t>Revesz</a:t>
            </a:r>
            <a:r>
              <a:rPr lang="en-US" sz="1400" dirty="0">
                <a:solidFill>
                  <a:srgbClr val="000096"/>
                </a:solidFill>
              </a:rPr>
              <a:t>&lt;/Author&gt;</a:t>
            </a:r>
            <a:r>
              <a:rPr lang="en-US" sz="1400" dirty="0">
                <a:solidFill>
                  <a:srgbClr val="000000"/>
                </a:solidFill>
              </a:rPr>
              <a:t/>
            </a:r>
            <a:br>
              <a:rPr lang="en-US" sz="1400" dirty="0">
                <a:solidFill>
                  <a:srgbClr val="000000"/>
                </a:solidFill>
              </a:rPr>
            </a:br>
            <a:r>
              <a:rPr lang="en-US" sz="1400" dirty="0">
                <a:solidFill>
                  <a:srgbClr val="000000"/>
                </a:solidFill>
              </a:rPr>
              <a:t>    </a:t>
            </a:r>
            <a:r>
              <a:rPr lang="en-US" sz="1400" dirty="0">
                <a:solidFill>
                  <a:srgbClr val="000096"/>
                </a:solidFill>
              </a:rPr>
              <a:t>&lt;Date&gt;</a:t>
            </a:r>
            <a:r>
              <a:rPr lang="en-US" sz="1400" dirty="0">
                <a:solidFill>
                  <a:srgbClr val="000000"/>
                </a:solidFill>
              </a:rPr>
              <a:t>2012</a:t>
            </a:r>
            <a:r>
              <a:rPr lang="en-US" sz="1400" dirty="0">
                <a:solidFill>
                  <a:srgbClr val="000096"/>
                </a:solidFill>
              </a:rPr>
              <a:t>&lt;/Date&gt;</a:t>
            </a:r>
            <a:r>
              <a:rPr lang="en-US" sz="1400" dirty="0">
                <a:solidFill>
                  <a:srgbClr val="000000"/>
                </a:solidFill>
              </a:rPr>
              <a:t/>
            </a:r>
            <a:br>
              <a:rPr lang="en-US" sz="1400" dirty="0">
                <a:solidFill>
                  <a:srgbClr val="000000"/>
                </a:solidFill>
              </a:rPr>
            </a:br>
            <a:r>
              <a:rPr lang="en-US" sz="1400" dirty="0">
                <a:solidFill>
                  <a:srgbClr val="000000"/>
                </a:solidFill>
              </a:rPr>
              <a:t>    </a:t>
            </a:r>
            <a:r>
              <a:rPr lang="en-US" sz="1400" dirty="0">
                <a:solidFill>
                  <a:srgbClr val="000096"/>
                </a:solidFill>
              </a:rPr>
              <a:t>&lt;ISBN&gt;</a:t>
            </a:r>
            <a:r>
              <a:rPr lang="en-US" sz="1400" dirty="0">
                <a:solidFill>
                  <a:srgbClr val="000000"/>
                </a:solidFill>
              </a:rPr>
              <a:t>0-486-66697-2</a:t>
            </a:r>
            <a:r>
              <a:rPr lang="en-US" sz="1400" dirty="0">
                <a:solidFill>
                  <a:srgbClr val="000096"/>
                </a:solidFill>
              </a:rPr>
              <a:t>&lt;/ISBN&gt;</a:t>
            </a:r>
            <a:r>
              <a:rPr lang="en-US" sz="1400" dirty="0">
                <a:solidFill>
                  <a:srgbClr val="000000"/>
                </a:solidFill>
              </a:rPr>
              <a:t/>
            </a:r>
            <a:br>
              <a:rPr lang="en-US" sz="1400" dirty="0">
                <a:solidFill>
                  <a:srgbClr val="000000"/>
                </a:solidFill>
              </a:rPr>
            </a:br>
            <a:r>
              <a:rPr lang="en-US" sz="1400" dirty="0">
                <a:solidFill>
                  <a:srgbClr val="000000"/>
                </a:solidFill>
              </a:rPr>
              <a:t>    </a:t>
            </a:r>
            <a:r>
              <a:rPr lang="en-US" sz="1400" dirty="0">
                <a:solidFill>
                  <a:srgbClr val="000096"/>
                </a:solidFill>
              </a:rPr>
              <a:t>&lt;Publisher&gt;</a:t>
            </a:r>
            <a:r>
              <a:rPr lang="en-US" sz="1400" dirty="0">
                <a:solidFill>
                  <a:srgbClr val="000000"/>
                </a:solidFill>
              </a:rPr>
              <a:t>Dover Publications</a:t>
            </a:r>
            <a:r>
              <a:rPr lang="en-US" sz="1400" dirty="0">
                <a:solidFill>
                  <a:srgbClr val="000096"/>
                </a:solidFill>
              </a:rPr>
              <a:t>&lt;/Publisher&gt;</a:t>
            </a:r>
            <a:r>
              <a:rPr lang="en-US" sz="1400" dirty="0">
                <a:solidFill>
                  <a:srgbClr val="000000"/>
                </a:solidFill>
              </a:rPr>
              <a:t/>
            </a:r>
            <a:br>
              <a:rPr lang="en-US" sz="1400" dirty="0">
                <a:solidFill>
                  <a:srgbClr val="000000"/>
                </a:solidFill>
              </a:rPr>
            </a:br>
            <a:r>
              <a:rPr lang="en-US" sz="1400" dirty="0">
                <a:solidFill>
                  <a:srgbClr val="000096"/>
                </a:solidFill>
              </a:rPr>
              <a:t>&lt;/Books&gt;</a:t>
            </a:r>
            <a:endParaRPr lang="en-US" sz="1400" dirty="0"/>
          </a:p>
        </p:txBody>
      </p:sp>
      <p:sp>
        <p:nvSpPr>
          <p:cNvPr id="5" name="Rectangle 4"/>
          <p:cNvSpPr/>
          <p:nvPr/>
        </p:nvSpPr>
        <p:spPr>
          <a:xfrm>
            <a:off x="6675120" y="1751320"/>
            <a:ext cx="4169664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000" dirty="0">
                <a:solidFill>
                  <a:srgbClr val="000096"/>
                </a:solidFill>
              </a:rPr>
              <a:t>&lt;Books&gt;</a:t>
            </a:r>
            <a:r>
              <a:rPr lang="en-US" sz="1000" dirty="0">
                <a:solidFill>
                  <a:srgbClr val="000000"/>
                </a:solidFill>
              </a:rPr>
              <a:t/>
            </a:r>
            <a:br>
              <a:rPr lang="en-US" sz="1000" dirty="0">
                <a:solidFill>
                  <a:srgbClr val="000000"/>
                </a:solidFill>
              </a:rPr>
            </a:br>
            <a:r>
              <a:rPr lang="en-US" sz="1000" dirty="0">
                <a:solidFill>
                  <a:srgbClr val="000000"/>
                </a:solidFill>
              </a:rPr>
              <a:t>    </a:t>
            </a:r>
            <a:r>
              <a:rPr lang="en-US" sz="1000" dirty="0">
                <a:solidFill>
                  <a:srgbClr val="000096"/>
                </a:solidFill>
              </a:rPr>
              <a:t>&lt;Book&gt;</a:t>
            </a:r>
            <a:r>
              <a:rPr lang="en-US" sz="1000" dirty="0">
                <a:solidFill>
                  <a:srgbClr val="000000"/>
                </a:solidFill>
              </a:rPr>
              <a:t/>
            </a:r>
            <a:br>
              <a:rPr lang="en-US" sz="1000" dirty="0">
                <a:solidFill>
                  <a:srgbClr val="000000"/>
                </a:solidFill>
              </a:rPr>
            </a:br>
            <a:r>
              <a:rPr lang="en-US" sz="1000" dirty="0">
                <a:solidFill>
                  <a:srgbClr val="000000"/>
                </a:solidFill>
              </a:rPr>
              <a:t>        </a:t>
            </a:r>
            <a:r>
              <a:rPr lang="en-US" sz="1000" dirty="0">
                <a:solidFill>
                  <a:srgbClr val="000096"/>
                </a:solidFill>
              </a:rPr>
              <a:t>&lt;Title&gt;</a:t>
            </a:r>
            <a:r>
              <a:rPr lang="en-US" sz="1000" dirty="0">
                <a:solidFill>
                  <a:srgbClr val="000000"/>
                </a:solidFill>
              </a:rPr>
              <a:t>Parsing Techniques</a:t>
            </a:r>
            <a:r>
              <a:rPr lang="en-US" sz="1000" dirty="0">
                <a:solidFill>
                  <a:srgbClr val="000096"/>
                </a:solidFill>
              </a:rPr>
              <a:t>&lt;/Title&gt;</a:t>
            </a:r>
            <a:r>
              <a:rPr lang="en-US" sz="1000" dirty="0">
                <a:solidFill>
                  <a:srgbClr val="000000"/>
                </a:solidFill>
              </a:rPr>
              <a:t/>
            </a:r>
            <a:br>
              <a:rPr lang="en-US" sz="1000" dirty="0">
                <a:solidFill>
                  <a:srgbClr val="000000"/>
                </a:solidFill>
              </a:rPr>
            </a:br>
            <a:r>
              <a:rPr lang="en-US" sz="1000" dirty="0">
                <a:solidFill>
                  <a:srgbClr val="000000"/>
                </a:solidFill>
              </a:rPr>
              <a:t>        </a:t>
            </a:r>
            <a:r>
              <a:rPr lang="en-US" sz="1000" dirty="0">
                <a:solidFill>
                  <a:srgbClr val="000096"/>
                </a:solidFill>
              </a:rPr>
              <a:t>&lt;Authors&gt;</a:t>
            </a:r>
            <a:r>
              <a:rPr lang="en-US" sz="1000" dirty="0">
                <a:solidFill>
                  <a:srgbClr val="000000"/>
                </a:solidFill>
              </a:rPr>
              <a:t/>
            </a:r>
            <a:br>
              <a:rPr lang="en-US" sz="1000" dirty="0">
                <a:solidFill>
                  <a:srgbClr val="000000"/>
                </a:solidFill>
              </a:rPr>
            </a:br>
            <a:r>
              <a:rPr lang="en-US" sz="1000" dirty="0">
                <a:solidFill>
                  <a:srgbClr val="000000"/>
                </a:solidFill>
              </a:rPr>
              <a:t>            </a:t>
            </a:r>
            <a:r>
              <a:rPr lang="en-US" sz="1000" dirty="0">
                <a:solidFill>
                  <a:srgbClr val="000096"/>
                </a:solidFill>
              </a:rPr>
              <a:t>&lt;Author&gt;</a:t>
            </a:r>
            <a:r>
              <a:rPr lang="en-US" sz="1000" dirty="0">
                <a:solidFill>
                  <a:srgbClr val="000000"/>
                </a:solidFill>
              </a:rPr>
              <a:t>Dick Grune</a:t>
            </a:r>
            <a:r>
              <a:rPr lang="en-US" sz="1000" dirty="0">
                <a:solidFill>
                  <a:srgbClr val="000096"/>
                </a:solidFill>
              </a:rPr>
              <a:t>&lt;/Author&gt;</a:t>
            </a:r>
            <a:r>
              <a:rPr lang="en-US" sz="1000" dirty="0">
                <a:solidFill>
                  <a:srgbClr val="000000"/>
                </a:solidFill>
              </a:rPr>
              <a:t/>
            </a:r>
            <a:br>
              <a:rPr lang="en-US" sz="1000" dirty="0">
                <a:solidFill>
                  <a:srgbClr val="000000"/>
                </a:solidFill>
              </a:rPr>
            </a:br>
            <a:r>
              <a:rPr lang="en-US" sz="1000" dirty="0">
                <a:solidFill>
                  <a:srgbClr val="000000"/>
                </a:solidFill>
              </a:rPr>
              <a:t>            </a:t>
            </a:r>
            <a:r>
              <a:rPr lang="en-US" sz="1000" dirty="0">
                <a:solidFill>
                  <a:srgbClr val="000096"/>
                </a:solidFill>
              </a:rPr>
              <a:t>&lt;Author&gt;</a:t>
            </a:r>
            <a:r>
              <a:rPr lang="en-US" sz="1000" dirty="0">
                <a:solidFill>
                  <a:srgbClr val="000000"/>
                </a:solidFill>
              </a:rPr>
              <a:t> Ceriel J.H. Jacobs</a:t>
            </a:r>
            <a:r>
              <a:rPr lang="en-US" sz="1000" dirty="0">
                <a:solidFill>
                  <a:srgbClr val="000096"/>
                </a:solidFill>
              </a:rPr>
              <a:t>&lt;/Author&gt;</a:t>
            </a:r>
            <a:r>
              <a:rPr lang="en-US" sz="1000" dirty="0">
                <a:solidFill>
                  <a:srgbClr val="000000"/>
                </a:solidFill>
              </a:rPr>
              <a:t/>
            </a:r>
            <a:br>
              <a:rPr lang="en-US" sz="1000" dirty="0">
                <a:solidFill>
                  <a:srgbClr val="000000"/>
                </a:solidFill>
              </a:rPr>
            </a:br>
            <a:r>
              <a:rPr lang="en-US" sz="1000" dirty="0">
                <a:solidFill>
                  <a:srgbClr val="000000"/>
                </a:solidFill>
              </a:rPr>
              <a:t>        </a:t>
            </a:r>
            <a:r>
              <a:rPr lang="en-US" sz="1000" dirty="0">
                <a:solidFill>
                  <a:srgbClr val="000096"/>
                </a:solidFill>
              </a:rPr>
              <a:t>&lt;/Authors&gt;</a:t>
            </a:r>
            <a:r>
              <a:rPr lang="en-US" sz="1000" dirty="0">
                <a:solidFill>
                  <a:srgbClr val="000000"/>
                </a:solidFill>
              </a:rPr>
              <a:t/>
            </a:r>
            <a:br>
              <a:rPr lang="en-US" sz="1000" dirty="0">
                <a:solidFill>
                  <a:srgbClr val="000000"/>
                </a:solidFill>
              </a:rPr>
            </a:br>
            <a:r>
              <a:rPr lang="en-US" sz="1000" dirty="0">
                <a:solidFill>
                  <a:srgbClr val="000000"/>
                </a:solidFill>
              </a:rPr>
              <a:t>        </a:t>
            </a:r>
            <a:r>
              <a:rPr lang="en-US" sz="1000" dirty="0">
                <a:solidFill>
                  <a:srgbClr val="000096"/>
                </a:solidFill>
              </a:rPr>
              <a:t>&lt;Date&gt;</a:t>
            </a:r>
            <a:r>
              <a:rPr lang="en-US" sz="1000" dirty="0">
                <a:solidFill>
                  <a:srgbClr val="000000"/>
                </a:solidFill>
              </a:rPr>
              <a:t>2007</a:t>
            </a:r>
            <a:r>
              <a:rPr lang="en-US" sz="1000" dirty="0">
                <a:solidFill>
                  <a:srgbClr val="000096"/>
                </a:solidFill>
              </a:rPr>
              <a:t>&lt;/Date&gt;</a:t>
            </a:r>
            <a:r>
              <a:rPr lang="en-US" sz="1000" dirty="0">
                <a:solidFill>
                  <a:srgbClr val="000000"/>
                </a:solidFill>
              </a:rPr>
              <a:t/>
            </a:r>
            <a:br>
              <a:rPr lang="en-US" sz="1000" dirty="0">
                <a:solidFill>
                  <a:srgbClr val="000000"/>
                </a:solidFill>
              </a:rPr>
            </a:br>
            <a:r>
              <a:rPr lang="en-US" sz="1000" dirty="0">
                <a:solidFill>
                  <a:srgbClr val="000000"/>
                </a:solidFill>
              </a:rPr>
              <a:t>        </a:t>
            </a:r>
            <a:r>
              <a:rPr lang="en-US" sz="1000" dirty="0">
                <a:solidFill>
                  <a:srgbClr val="000096"/>
                </a:solidFill>
              </a:rPr>
              <a:t>&lt;ISBN&gt;</a:t>
            </a:r>
            <a:r>
              <a:rPr lang="en-US" sz="1000" dirty="0">
                <a:solidFill>
                  <a:srgbClr val="000000"/>
                </a:solidFill>
              </a:rPr>
              <a:t>978-0-387-20248-8</a:t>
            </a:r>
            <a:r>
              <a:rPr lang="en-US" sz="1000" dirty="0">
                <a:solidFill>
                  <a:srgbClr val="000096"/>
                </a:solidFill>
              </a:rPr>
              <a:t>&lt;/ISBN&gt;</a:t>
            </a:r>
            <a:r>
              <a:rPr lang="en-US" sz="1000" dirty="0">
                <a:solidFill>
                  <a:srgbClr val="000000"/>
                </a:solidFill>
              </a:rPr>
              <a:t/>
            </a:r>
            <a:br>
              <a:rPr lang="en-US" sz="1000" dirty="0">
                <a:solidFill>
                  <a:srgbClr val="000000"/>
                </a:solidFill>
              </a:rPr>
            </a:br>
            <a:r>
              <a:rPr lang="en-US" sz="1000" dirty="0">
                <a:solidFill>
                  <a:srgbClr val="000000"/>
                </a:solidFill>
              </a:rPr>
              <a:t>        </a:t>
            </a:r>
            <a:r>
              <a:rPr lang="en-US" sz="1000" dirty="0">
                <a:solidFill>
                  <a:srgbClr val="000096"/>
                </a:solidFill>
              </a:rPr>
              <a:t>&lt;Publisher&gt;</a:t>
            </a:r>
            <a:r>
              <a:rPr lang="en-US" sz="1000" dirty="0">
                <a:solidFill>
                  <a:srgbClr val="000000"/>
                </a:solidFill>
              </a:rPr>
              <a:t>Springer</a:t>
            </a:r>
            <a:r>
              <a:rPr lang="en-US" sz="1000" dirty="0">
                <a:solidFill>
                  <a:srgbClr val="000096"/>
                </a:solidFill>
              </a:rPr>
              <a:t>&lt;/Publisher&gt;</a:t>
            </a:r>
            <a:r>
              <a:rPr lang="en-US" sz="1000" dirty="0">
                <a:solidFill>
                  <a:srgbClr val="000000"/>
                </a:solidFill>
              </a:rPr>
              <a:t/>
            </a:r>
            <a:br>
              <a:rPr lang="en-US" sz="1000" dirty="0">
                <a:solidFill>
                  <a:srgbClr val="000000"/>
                </a:solidFill>
              </a:rPr>
            </a:br>
            <a:r>
              <a:rPr lang="en-US" sz="1000" dirty="0">
                <a:solidFill>
                  <a:srgbClr val="000000"/>
                </a:solidFill>
              </a:rPr>
              <a:t>    </a:t>
            </a:r>
            <a:r>
              <a:rPr lang="en-US" sz="1000" dirty="0">
                <a:solidFill>
                  <a:srgbClr val="000096"/>
                </a:solidFill>
              </a:rPr>
              <a:t>&lt;/Book&gt;</a:t>
            </a:r>
            <a:r>
              <a:rPr lang="en-US" sz="1000" dirty="0">
                <a:solidFill>
                  <a:srgbClr val="000000"/>
                </a:solidFill>
              </a:rPr>
              <a:t/>
            </a:r>
            <a:br>
              <a:rPr lang="en-US" sz="1000" dirty="0">
                <a:solidFill>
                  <a:srgbClr val="000000"/>
                </a:solidFill>
              </a:rPr>
            </a:br>
            <a:r>
              <a:rPr lang="en-US" sz="1000" dirty="0">
                <a:solidFill>
                  <a:srgbClr val="000000"/>
                </a:solidFill>
              </a:rPr>
              <a:t>    </a:t>
            </a:r>
            <a:r>
              <a:rPr lang="en-US" sz="1000" dirty="0">
                <a:solidFill>
                  <a:srgbClr val="000096"/>
                </a:solidFill>
              </a:rPr>
              <a:t>&lt;Book&gt;</a:t>
            </a:r>
            <a:r>
              <a:rPr lang="en-US" sz="1000" dirty="0">
                <a:solidFill>
                  <a:srgbClr val="000000"/>
                </a:solidFill>
              </a:rPr>
              <a:t/>
            </a:r>
            <a:br>
              <a:rPr lang="en-US" sz="1000" dirty="0">
                <a:solidFill>
                  <a:srgbClr val="000000"/>
                </a:solidFill>
              </a:rPr>
            </a:br>
            <a:r>
              <a:rPr lang="en-US" sz="1000" dirty="0">
                <a:solidFill>
                  <a:srgbClr val="000000"/>
                </a:solidFill>
              </a:rPr>
              <a:t>        </a:t>
            </a:r>
            <a:r>
              <a:rPr lang="en-US" sz="1000" dirty="0">
                <a:solidFill>
                  <a:srgbClr val="000096"/>
                </a:solidFill>
              </a:rPr>
              <a:t>&lt;Title&gt;</a:t>
            </a:r>
            <a:r>
              <a:rPr lang="en-US" sz="1000" dirty="0">
                <a:solidFill>
                  <a:srgbClr val="000000"/>
                </a:solidFill>
              </a:rPr>
              <a:t>Introduction to Graph Theory</a:t>
            </a:r>
            <a:r>
              <a:rPr lang="en-US" sz="1000" dirty="0">
                <a:solidFill>
                  <a:srgbClr val="000096"/>
                </a:solidFill>
              </a:rPr>
              <a:t>&lt;/Title&gt;</a:t>
            </a:r>
            <a:r>
              <a:rPr lang="en-US" sz="1000" dirty="0">
                <a:solidFill>
                  <a:srgbClr val="000000"/>
                </a:solidFill>
              </a:rPr>
              <a:t/>
            </a:r>
            <a:br>
              <a:rPr lang="en-US" sz="1000" dirty="0">
                <a:solidFill>
                  <a:srgbClr val="000000"/>
                </a:solidFill>
              </a:rPr>
            </a:br>
            <a:r>
              <a:rPr lang="en-US" sz="1000" dirty="0">
                <a:solidFill>
                  <a:srgbClr val="000000"/>
                </a:solidFill>
              </a:rPr>
              <a:t>        </a:t>
            </a:r>
            <a:r>
              <a:rPr lang="en-US" sz="1000" dirty="0">
                <a:solidFill>
                  <a:srgbClr val="000096"/>
                </a:solidFill>
              </a:rPr>
              <a:t>&lt;Authors&gt;</a:t>
            </a:r>
            <a:r>
              <a:rPr lang="en-US" sz="1000" dirty="0">
                <a:solidFill>
                  <a:srgbClr val="000000"/>
                </a:solidFill>
              </a:rPr>
              <a:t/>
            </a:r>
            <a:br>
              <a:rPr lang="en-US" sz="1000" dirty="0">
                <a:solidFill>
                  <a:srgbClr val="000000"/>
                </a:solidFill>
              </a:rPr>
            </a:br>
            <a:r>
              <a:rPr lang="en-US" sz="1000" dirty="0">
                <a:solidFill>
                  <a:srgbClr val="000000"/>
                </a:solidFill>
              </a:rPr>
              <a:t>            </a:t>
            </a:r>
            <a:r>
              <a:rPr lang="en-US" sz="1000" dirty="0">
                <a:solidFill>
                  <a:srgbClr val="000096"/>
                </a:solidFill>
              </a:rPr>
              <a:t>&lt;Author&gt;</a:t>
            </a:r>
            <a:r>
              <a:rPr lang="en-US" sz="1000" dirty="0">
                <a:solidFill>
                  <a:srgbClr val="000000"/>
                </a:solidFill>
              </a:rPr>
              <a:t>Richard J. Trudeau</a:t>
            </a:r>
            <a:r>
              <a:rPr lang="en-US" sz="1000" dirty="0">
                <a:solidFill>
                  <a:srgbClr val="000096"/>
                </a:solidFill>
              </a:rPr>
              <a:t>&lt;/Author&gt;</a:t>
            </a:r>
            <a:r>
              <a:rPr lang="en-US" sz="1000" dirty="0">
                <a:solidFill>
                  <a:srgbClr val="000000"/>
                </a:solidFill>
              </a:rPr>
              <a:t/>
            </a:r>
            <a:br>
              <a:rPr lang="en-US" sz="1000" dirty="0">
                <a:solidFill>
                  <a:srgbClr val="000000"/>
                </a:solidFill>
              </a:rPr>
            </a:br>
            <a:r>
              <a:rPr lang="en-US" sz="1000" dirty="0">
                <a:solidFill>
                  <a:srgbClr val="000000"/>
                </a:solidFill>
              </a:rPr>
              <a:t>        </a:t>
            </a:r>
            <a:r>
              <a:rPr lang="en-US" sz="1000" dirty="0">
                <a:solidFill>
                  <a:srgbClr val="000096"/>
                </a:solidFill>
              </a:rPr>
              <a:t>&lt;/Authors&gt;</a:t>
            </a:r>
            <a:r>
              <a:rPr lang="en-US" sz="1000" dirty="0">
                <a:solidFill>
                  <a:srgbClr val="000000"/>
                </a:solidFill>
              </a:rPr>
              <a:t/>
            </a:r>
            <a:br>
              <a:rPr lang="en-US" sz="1000" dirty="0">
                <a:solidFill>
                  <a:srgbClr val="000000"/>
                </a:solidFill>
              </a:rPr>
            </a:br>
            <a:r>
              <a:rPr lang="en-US" sz="1000" dirty="0">
                <a:solidFill>
                  <a:srgbClr val="000000"/>
                </a:solidFill>
              </a:rPr>
              <a:t>        </a:t>
            </a:r>
            <a:r>
              <a:rPr lang="en-US" sz="1000" dirty="0">
                <a:solidFill>
                  <a:srgbClr val="000096"/>
                </a:solidFill>
              </a:rPr>
              <a:t>&lt;Date&gt;</a:t>
            </a:r>
            <a:r>
              <a:rPr lang="en-US" sz="1000" dirty="0">
                <a:solidFill>
                  <a:srgbClr val="000000"/>
                </a:solidFill>
              </a:rPr>
              <a:t>1993</a:t>
            </a:r>
            <a:r>
              <a:rPr lang="en-US" sz="1000" dirty="0">
                <a:solidFill>
                  <a:srgbClr val="000096"/>
                </a:solidFill>
              </a:rPr>
              <a:t>&lt;/Date&gt;</a:t>
            </a:r>
            <a:r>
              <a:rPr lang="en-US" sz="1000" dirty="0">
                <a:solidFill>
                  <a:srgbClr val="000000"/>
                </a:solidFill>
              </a:rPr>
              <a:t/>
            </a:r>
            <a:br>
              <a:rPr lang="en-US" sz="1000" dirty="0">
                <a:solidFill>
                  <a:srgbClr val="000000"/>
                </a:solidFill>
              </a:rPr>
            </a:br>
            <a:r>
              <a:rPr lang="en-US" sz="1000" dirty="0">
                <a:solidFill>
                  <a:srgbClr val="000000"/>
                </a:solidFill>
              </a:rPr>
              <a:t>        </a:t>
            </a:r>
            <a:r>
              <a:rPr lang="en-US" sz="1000" dirty="0">
                <a:solidFill>
                  <a:srgbClr val="000096"/>
                </a:solidFill>
              </a:rPr>
              <a:t>&lt;ISBN&gt;</a:t>
            </a:r>
            <a:r>
              <a:rPr lang="en-US" sz="1000" dirty="0">
                <a:solidFill>
                  <a:srgbClr val="000000"/>
                </a:solidFill>
              </a:rPr>
              <a:t>0-486-67870-9</a:t>
            </a:r>
            <a:r>
              <a:rPr lang="en-US" sz="1000" dirty="0">
                <a:solidFill>
                  <a:srgbClr val="000096"/>
                </a:solidFill>
              </a:rPr>
              <a:t>&lt;/ISBN&gt;</a:t>
            </a:r>
            <a:r>
              <a:rPr lang="en-US" sz="1000" dirty="0">
                <a:solidFill>
                  <a:srgbClr val="000000"/>
                </a:solidFill>
              </a:rPr>
              <a:t/>
            </a:r>
            <a:br>
              <a:rPr lang="en-US" sz="1000" dirty="0">
                <a:solidFill>
                  <a:srgbClr val="000000"/>
                </a:solidFill>
              </a:rPr>
            </a:br>
            <a:r>
              <a:rPr lang="en-US" sz="1000" dirty="0">
                <a:solidFill>
                  <a:srgbClr val="000000"/>
                </a:solidFill>
              </a:rPr>
              <a:t>        </a:t>
            </a:r>
            <a:r>
              <a:rPr lang="en-US" sz="1000" dirty="0">
                <a:solidFill>
                  <a:srgbClr val="000096"/>
                </a:solidFill>
              </a:rPr>
              <a:t>&lt;Publisher&gt;</a:t>
            </a:r>
            <a:r>
              <a:rPr lang="en-US" sz="1000" dirty="0">
                <a:solidFill>
                  <a:srgbClr val="000000"/>
                </a:solidFill>
              </a:rPr>
              <a:t>Dover Publications</a:t>
            </a:r>
            <a:r>
              <a:rPr lang="en-US" sz="1000" dirty="0">
                <a:solidFill>
                  <a:srgbClr val="000096"/>
                </a:solidFill>
              </a:rPr>
              <a:t>&lt;/Publisher&gt;</a:t>
            </a:r>
            <a:r>
              <a:rPr lang="en-US" sz="1000" dirty="0">
                <a:solidFill>
                  <a:srgbClr val="000000"/>
                </a:solidFill>
              </a:rPr>
              <a:t/>
            </a:r>
            <a:br>
              <a:rPr lang="en-US" sz="1000" dirty="0">
                <a:solidFill>
                  <a:srgbClr val="000000"/>
                </a:solidFill>
              </a:rPr>
            </a:br>
            <a:r>
              <a:rPr lang="en-US" sz="1000" dirty="0">
                <a:solidFill>
                  <a:srgbClr val="000000"/>
                </a:solidFill>
              </a:rPr>
              <a:t>    </a:t>
            </a:r>
            <a:r>
              <a:rPr lang="en-US" sz="1000" dirty="0">
                <a:solidFill>
                  <a:srgbClr val="000096"/>
                </a:solidFill>
              </a:rPr>
              <a:t>&lt;/Book&gt;</a:t>
            </a:r>
            <a:r>
              <a:rPr lang="en-US" sz="1000" dirty="0">
                <a:solidFill>
                  <a:srgbClr val="000000"/>
                </a:solidFill>
              </a:rPr>
              <a:t/>
            </a:r>
            <a:br>
              <a:rPr lang="en-US" sz="1000" dirty="0">
                <a:solidFill>
                  <a:srgbClr val="000000"/>
                </a:solidFill>
              </a:rPr>
            </a:br>
            <a:r>
              <a:rPr lang="en-US" sz="1000" dirty="0">
                <a:solidFill>
                  <a:srgbClr val="000000"/>
                </a:solidFill>
              </a:rPr>
              <a:t>    </a:t>
            </a:r>
            <a:r>
              <a:rPr lang="en-US" sz="1000" dirty="0">
                <a:solidFill>
                  <a:srgbClr val="000096"/>
                </a:solidFill>
              </a:rPr>
              <a:t>&lt;Book&gt;</a:t>
            </a:r>
            <a:r>
              <a:rPr lang="en-US" sz="1000" dirty="0">
                <a:solidFill>
                  <a:srgbClr val="000000"/>
                </a:solidFill>
              </a:rPr>
              <a:t/>
            </a:r>
            <a:br>
              <a:rPr lang="en-US" sz="1000" dirty="0">
                <a:solidFill>
                  <a:srgbClr val="000000"/>
                </a:solidFill>
              </a:rPr>
            </a:br>
            <a:r>
              <a:rPr lang="en-US" sz="1000" dirty="0">
                <a:solidFill>
                  <a:srgbClr val="000000"/>
                </a:solidFill>
              </a:rPr>
              <a:t>        </a:t>
            </a:r>
            <a:r>
              <a:rPr lang="en-US" sz="1000" dirty="0">
                <a:solidFill>
                  <a:srgbClr val="000096"/>
                </a:solidFill>
              </a:rPr>
              <a:t>&lt;Title&gt;</a:t>
            </a:r>
            <a:r>
              <a:rPr lang="en-US" sz="1000" dirty="0">
                <a:solidFill>
                  <a:srgbClr val="000000"/>
                </a:solidFill>
              </a:rPr>
              <a:t>Introduction to Formal Languages</a:t>
            </a:r>
            <a:r>
              <a:rPr lang="en-US" sz="1000" dirty="0">
                <a:solidFill>
                  <a:srgbClr val="000096"/>
                </a:solidFill>
              </a:rPr>
              <a:t>&lt;/Title&gt;</a:t>
            </a:r>
            <a:r>
              <a:rPr lang="en-US" sz="1000" dirty="0">
                <a:solidFill>
                  <a:srgbClr val="000000"/>
                </a:solidFill>
              </a:rPr>
              <a:t/>
            </a:r>
            <a:br>
              <a:rPr lang="en-US" sz="1000" dirty="0">
                <a:solidFill>
                  <a:srgbClr val="000000"/>
                </a:solidFill>
              </a:rPr>
            </a:br>
            <a:r>
              <a:rPr lang="en-US" sz="1000" dirty="0">
                <a:solidFill>
                  <a:srgbClr val="000000"/>
                </a:solidFill>
              </a:rPr>
              <a:t>        </a:t>
            </a:r>
            <a:r>
              <a:rPr lang="en-US" sz="1000" dirty="0">
                <a:solidFill>
                  <a:srgbClr val="000096"/>
                </a:solidFill>
              </a:rPr>
              <a:t>&lt;Authors&gt;</a:t>
            </a:r>
            <a:r>
              <a:rPr lang="en-US" sz="1000" dirty="0">
                <a:solidFill>
                  <a:srgbClr val="000000"/>
                </a:solidFill>
              </a:rPr>
              <a:t/>
            </a:r>
            <a:br>
              <a:rPr lang="en-US" sz="1000" dirty="0">
                <a:solidFill>
                  <a:srgbClr val="000000"/>
                </a:solidFill>
              </a:rPr>
            </a:br>
            <a:r>
              <a:rPr lang="en-US" sz="1000" dirty="0">
                <a:solidFill>
                  <a:srgbClr val="000000"/>
                </a:solidFill>
              </a:rPr>
              <a:t>            </a:t>
            </a:r>
            <a:r>
              <a:rPr lang="en-US" sz="1000" dirty="0">
                <a:solidFill>
                  <a:srgbClr val="000096"/>
                </a:solidFill>
              </a:rPr>
              <a:t>&lt;Author&gt;</a:t>
            </a:r>
            <a:r>
              <a:rPr lang="en-US" sz="1000" dirty="0" err="1">
                <a:solidFill>
                  <a:srgbClr val="000000"/>
                </a:solidFill>
              </a:rPr>
              <a:t>Gyorgy</a:t>
            </a:r>
            <a:r>
              <a:rPr lang="en-US" sz="1000" dirty="0">
                <a:solidFill>
                  <a:srgbClr val="000000"/>
                </a:solidFill>
              </a:rPr>
              <a:t> E. </a:t>
            </a:r>
            <a:r>
              <a:rPr lang="en-US" sz="1000" dirty="0" err="1">
                <a:solidFill>
                  <a:srgbClr val="000000"/>
                </a:solidFill>
              </a:rPr>
              <a:t>Revesz</a:t>
            </a:r>
            <a:r>
              <a:rPr lang="en-US" sz="1000" dirty="0">
                <a:solidFill>
                  <a:srgbClr val="000096"/>
                </a:solidFill>
              </a:rPr>
              <a:t>&lt;/Author&gt;</a:t>
            </a:r>
            <a:r>
              <a:rPr lang="en-US" sz="1000" dirty="0">
                <a:solidFill>
                  <a:srgbClr val="000000"/>
                </a:solidFill>
              </a:rPr>
              <a:t/>
            </a:r>
            <a:br>
              <a:rPr lang="en-US" sz="1000" dirty="0">
                <a:solidFill>
                  <a:srgbClr val="000000"/>
                </a:solidFill>
              </a:rPr>
            </a:br>
            <a:r>
              <a:rPr lang="en-US" sz="1000" dirty="0">
                <a:solidFill>
                  <a:srgbClr val="000000"/>
                </a:solidFill>
              </a:rPr>
              <a:t>        </a:t>
            </a:r>
            <a:r>
              <a:rPr lang="en-US" sz="1000" dirty="0">
                <a:solidFill>
                  <a:srgbClr val="000096"/>
                </a:solidFill>
              </a:rPr>
              <a:t>&lt;/Authors&gt;</a:t>
            </a:r>
            <a:r>
              <a:rPr lang="en-US" sz="1000" dirty="0">
                <a:solidFill>
                  <a:srgbClr val="000000"/>
                </a:solidFill>
              </a:rPr>
              <a:t/>
            </a:r>
            <a:br>
              <a:rPr lang="en-US" sz="1000" dirty="0">
                <a:solidFill>
                  <a:srgbClr val="000000"/>
                </a:solidFill>
              </a:rPr>
            </a:br>
            <a:r>
              <a:rPr lang="en-US" sz="1000" dirty="0">
                <a:solidFill>
                  <a:srgbClr val="000000"/>
                </a:solidFill>
              </a:rPr>
              <a:t>        </a:t>
            </a:r>
            <a:r>
              <a:rPr lang="en-US" sz="1000" dirty="0">
                <a:solidFill>
                  <a:srgbClr val="000096"/>
                </a:solidFill>
              </a:rPr>
              <a:t>&lt;Date&gt;</a:t>
            </a:r>
            <a:r>
              <a:rPr lang="en-US" sz="1000" dirty="0">
                <a:solidFill>
                  <a:srgbClr val="000000"/>
                </a:solidFill>
              </a:rPr>
              <a:t>2012</a:t>
            </a:r>
            <a:r>
              <a:rPr lang="en-US" sz="1000" dirty="0">
                <a:solidFill>
                  <a:srgbClr val="000096"/>
                </a:solidFill>
              </a:rPr>
              <a:t>&lt;/Date&gt;</a:t>
            </a:r>
            <a:r>
              <a:rPr lang="en-US" sz="1000" dirty="0">
                <a:solidFill>
                  <a:srgbClr val="000000"/>
                </a:solidFill>
              </a:rPr>
              <a:t/>
            </a:r>
            <a:br>
              <a:rPr lang="en-US" sz="1000" dirty="0">
                <a:solidFill>
                  <a:srgbClr val="000000"/>
                </a:solidFill>
              </a:rPr>
            </a:br>
            <a:r>
              <a:rPr lang="en-US" sz="1000" dirty="0">
                <a:solidFill>
                  <a:srgbClr val="000000"/>
                </a:solidFill>
              </a:rPr>
              <a:t>        </a:t>
            </a:r>
            <a:r>
              <a:rPr lang="en-US" sz="1000" dirty="0">
                <a:solidFill>
                  <a:srgbClr val="000096"/>
                </a:solidFill>
              </a:rPr>
              <a:t>&lt;ISBN&gt;</a:t>
            </a:r>
            <a:r>
              <a:rPr lang="en-US" sz="1000" dirty="0">
                <a:solidFill>
                  <a:srgbClr val="000000"/>
                </a:solidFill>
              </a:rPr>
              <a:t>0-486-66697-2</a:t>
            </a:r>
            <a:r>
              <a:rPr lang="en-US" sz="1000" dirty="0">
                <a:solidFill>
                  <a:srgbClr val="000096"/>
                </a:solidFill>
              </a:rPr>
              <a:t>&lt;/ISBN&gt;</a:t>
            </a:r>
            <a:r>
              <a:rPr lang="en-US" sz="1000" dirty="0">
                <a:solidFill>
                  <a:srgbClr val="000000"/>
                </a:solidFill>
              </a:rPr>
              <a:t/>
            </a:r>
            <a:br>
              <a:rPr lang="en-US" sz="1000" dirty="0">
                <a:solidFill>
                  <a:srgbClr val="000000"/>
                </a:solidFill>
              </a:rPr>
            </a:br>
            <a:r>
              <a:rPr lang="en-US" sz="1000" dirty="0">
                <a:solidFill>
                  <a:srgbClr val="000000"/>
                </a:solidFill>
              </a:rPr>
              <a:t>        </a:t>
            </a:r>
            <a:r>
              <a:rPr lang="en-US" sz="1000" dirty="0">
                <a:solidFill>
                  <a:srgbClr val="000096"/>
                </a:solidFill>
              </a:rPr>
              <a:t>&lt;Publisher&gt;</a:t>
            </a:r>
            <a:r>
              <a:rPr lang="en-US" sz="1000" dirty="0">
                <a:solidFill>
                  <a:srgbClr val="000000"/>
                </a:solidFill>
              </a:rPr>
              <a:t>Dover Publications</a:t>
            </a:r>
            <a:r>
              <a:rPr lang="en-US" sz="1000" dirty="0">
                <a:solidFill>
                  <a:srgbClr val="000096"/>
                </a:solidFill>
              </a:rPr>
              <a:t>&lt;/Publisher&gt;</a:t>
            </a:r>
            <a:r>
              <a:rPr lang="en-US" sz="1000" dirty="0">
                <a:solidFill>
                  <a:srgbClr val="000000"/>
                </a:solidFill>
              </a:rPr>
              <a:t/>
            </a:r>
            <a:br>
              <a:rPr lang="en-US" sz="1000" dirty="0">
                <a:solidFill>
                  <a:srgbClr val="000000"/>
                </a:solidFill>
              </a:rPr>
            </a:br>
            <a:r>
              <a:rPr lang="en-US" sz="1000" dirty="0">
                <a:solidFill>
                  <a:srgbClr val="000000"/>
                </a:solidFill>
              </a:rPr>
              <a:t>    </a:t>
            </a:r>
            <a:r>
              <a:rPr lang="en-US" sz="1000" dirty="0">
                <a:solidFill>
                  <a:srgbClr val="000096"/>
                </a:solidFill>
              </a:rPr>
              <a:t>&lt;/Book&gt;</a:t>
            </a:r>
            <a:r>
              <a:rPr lang="en-US" sz="1000" dirty="0">
                <a:solidFill>
                  <a:srgbClr val="000000"/>
                </a:solidFill>
              </a:rPr>
              <a:t/>
            </a:r>
            <a:br>
              <a:rPr lang="en-US" sz="1000" dirty="0">
                <a:solidFill>
                  <a:srgbClr val="000000"/>
                </a:solidFill>
              </a:rPr>
            </a:br>
            <a:r>
              <a:rPr lang="en-US" sz="1000" dirty="0">
                <a:solidFill>
                  <a:srgbClr val="000096"/>
                </a:solidFill>
              </a:rPr>
              <a:t>&lt;/Books&gt;</a:t>
            </a:r>
            <a:endParaRPr lang="en-US" sz="1000" dirty="0"/>
          </a:p>
        </p:txBody>
      </p:sp>
      <p:sp>
        <p:nvSpPr>
          <p:cNvPr id="8" name="TextBox 7"/>
          <p:cNvSpPr txBox="1"/>
          <p:nvPr/>
        </p:nvSpPr>
        <p:spPr>
          <a:xfrm>
            <a:off x="5240801" y="4289429"/>
            <a:ext cx="6984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parse</a:t>
            </a:r>
            <a:endParaRPr lang="en-US" dirty="0"/>
          </a:p>
        </p:txBody>
      </p:sp>
      <p:sp>
        <p:nvSpPr>
          <p:cNvPr id="9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r>
              <a:rPr lang="en-US" dirty="0" smtClean="0"/>
              <a:t>5</a:t>
            </a:r>
            <a:endParaRPr lang="en-US" dirty="0"/>
          </a:p>
        </p:txBody>
      </p:sp>
      <p:sp>
        <p:nvSpPr>
          <p:cNvPr id="10" name="Right Arrow 9"/>
          <p:cNvSpPr/>
          <p:nvPr/>
        </p:nvSpPr>
        <p:spPr>
          <a:xfrm>
            <a:off x="4989575" y="4105810"/>
            <a:ext cx="1200912" cy="29016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43120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From the book: “Parsing Techniques”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Parsing is the process of structuring a linear representation in accordance with a given grammar. </a:t>
            </a:r>
            <a:endParaRPr lang="en-US" dirty="0" smtClean="0"/>
          </a:p>
          <a:p>
            <a:r>
              <a:rPr lang="en-US" dirty="0" smtClean="0"/>
              <a:t>The </a:t>
            </a:r>
            <a:r>
              <a:rPr lang="en-US" dirty="0" smtClean="0"/>
              <a:t>“linear representation” may be:</a:t>
            </a:r>
            <a:endParaRPr lang="en-US" dirty="0"/>
          </a:p>
          <a:p>
            <a:pPr lvl="1"/>
            <a:r>
              <a:rPr lang="en-US" dirty="0" smtClean="0"/>
              <a:t>A flat sequence of XML elements</a:t>
            </a:r>
          </a:p>
          <a:p>
            <a:pPr lvl="1"/>
            <a:r>
              <a:rPr lang="en-US" dirty="0" smtClean="0"/>
              <a:t>a </a:t>
            </a:r>
            <a:r>
              <a:rPr lang="en-US" dirty="0"/>
              <a:t>sentence</a:t>
            </a:r>
          </a:p>
          <a:p>
            <a:pPr lvl="1"/>
            <a:r>
              <a:rPr lang="en-US" dirty="0"/>
              <a:t>a computer program</a:t>
            </a:r>
          </a:p>
          <a:p>
            <a:pPr lvl="1"/>
            <a:r>
              <a:rPr lang="en-US" dirty="0"/>
              <a:t>a knitting pattern</a:t>
            </a:r>
          </a:p>
          <a:p>
            <a:pPr lvl="1"/>
            <a:r>
              <a:rPr lang="en-US" dirty="0"/>
              <a:t>a sequence of geological strata</a:t>
            </a:r>
          </a:p>
          <a:p>
            <a:pPr lvl="1"/>
            <a:r>
              <a:rPr lang="en-US" dirty="0"/>
              <a:t>a piece of music</a:t>
            </a:r>
          </a:p>
          <a:p>
            <a:pPr lvl="1"/>
            <a:r>
              <a:rPr lang="en-US" dirty="0"/>
              <a:t>actions of ritual behavior 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48A2AE-B20F-427A-8870-6F82386E0A82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72238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Grammar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1124839"/>
          </a:xfrm>
        </p:spPr>
        <p:txBody>
          <a:bodyPr/>
          <a:lstStyle/>
          <a:p>
            <a:r>
              <a:rPr lang="en-US" dirty="0" smtClean="0"/>
              <a:t>A grammar is a succinct description of the structure.</a:t>
            </a:r>
          </a:p>
          <a:p>
            <a:r>
              <a:rPr lang="en-US" dirty="0" smtClean="0"/>
              <a:t>Here is a grammar for Books: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2304288" y="3193626"/>
            <a:ext cx="4133088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solidFill>
                  <a:srgbClr val="006400"/>
                </a:solidFill>
              </a:rPr>
              <a:t>Books </a:t>
            </a:r>
            <a:r>
              <a:rPr lang="en-US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</a:t>
            </a:r>
            <a:r>
              <a:rPr lang="en-US" dirty="0" smtClean="0">
                <a:solidFill>
                  <a:srgbClr val="006400"/>
                </a:solidFill>
              </a:rPr>
              <a:t> </a:t>
            </a:r>
            <a:r>
              <a:rPr lang="en-US" dirty="0">
                <a:solidFill>
                  <a:srgbClr val="006400"/>
                </a:solidFill>
              </a:rPr>
              <a:t>Book+</a:t>
            </a:r>
            <a:r>
              <a:rPr lang="en-US" dirty="0">
                <a:solidFill>
                  <a:srgbClr val="000000"/>
                </a:solidFill>
              </a:rPr>
              <a:t/>
            </a:r>
            <a:br>
              <a:rPr lang="en-US" dirty="0">
                <a:solidFill>
                  <a:srgbClr val="000000"/>
                </a:solidFill>
              </a:rPr>
            </a:br>
            <a:r>
              <a:rPr lang="en-US" dirty="0" smtClean="0">
                <a:solidFill>
                  <a:srgbClr val="006400"/>
                </a:solidFill>
              </a:rPr>
              <a:t>Book </a:t>
            </a:r>
            <a:r>
              <a:rPr lang="en-US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</a:t>
            </a:r>
            <a:r>
              <a:rPr lang="en-US" dirty="0" smtClean="0">
                <a:solidFill>
                  <a:srgbClr val="006400"/>
                </a:solidFill>
              </a:rPr>
              <a:t> </a:t>
            </a:r>
            <a:r>
              <a:rPr lang="en-US" dirty="0">
                <a:solidFill>
                  <a:srgbClr val="006400"/>
                </a:solidFill>
              </a:rPr>
              <a:t>Title </a:t>
            </a:r>
            <a:r>
              <a:rPr lang="en-US" dirty="0" smtClean="0">
                <a:solidFill>
                  <a:srgbClr val="006400"/>
                </a:solidFill>
              </a:rPr>
              <a:t>Authors </a:t>
            </a:r>
            <a:r>
              <a:rPr lang="en-US" dirty="0">
                <a:solidFill>
                  <a:srgbClr val="006400"/>
                </a:solidFill>
              </a:rPr>
              <a:t>Date ISBN </a:t>
            </a:r>
            <a:r>
              <a:rPr lang="en-US" dirty="0" smtClean="0">
                <a:solidFill>
                  <a:srgbClr val="006400"/>
                </a:solidFill>
              </a:rPr>
              <a:t>Publisher</a:t>
            </a:r>
          </a:p>
          <a:p>
            <a:r>
              <a:rPr lang="en-US" dirty="0" smtClean="0">
                <a:solidFill>
                  <a:srgbClr val="006400"/>
                </a:solidFill>
              </a:rPr>
              <a:t>Authors </a:t>
            </a:r>
            <a:r>
              <a:rPr lang="en-US" dirty="0" smtClean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 </a:t>
            </a:r>
            <a:r>
              <a:rPr lang="en-US" dirty="0" smtClean="0">
                <a:solidFill>
                  <a:srgbClr val="006400"/>
                </a:solidFill>
              </a:rPr>
              <a:t>Author+</a:t>
            </a:r>
            <a:r>
              <a:rPr lang="en-US" dirty="0">
                <a:solidFill>
                  <a:srgbClr val="000000"/>
                </a:solidFill>
              </a:rPr>
              <a:t/>
            </a:r>
            <a:br>
              <a:rPr lang="en-US" dirty="0">
                <a:solidFill>
                  <a:srgbClr val="000000"/>
                </a:solidFill>
              </a:rPr>
            </a:br>
            <a:r>
              <a:rPr lang="en-US" dirty="0" smtClean="0">
                <a:solidFill>
                  <a:srgbClr val="006400"/>
                </a:solidFill>
              </a:rPr>
              <a:t>Title </a:t>
            </a:r>
            <a:r>
              <a:rPr lang="en-US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</a:t>
            </a:r>
            <a:r>
              <a:rPr lang="en-US" dirty="0" smtClean="0">
                <a:solidFill>
                  <a:srgbClr val="006400"/>
                </a:solidFill>
              </a:rPr>
              <a:t> </a:t>
            </a:r>
            <a:r>
              <a:rPr lang="en-US" dirty="0">
                <a:solidFill>
                  <a:srgbClr val="006400"/>
                </a:solidFill>
              </a:rPr>
              <a:t>text</a:t>
            </a:r>
            <a:r>
              <a:rPr lang="en-US" dirty="0">
                <a:solidFill>
                  <a:srgbClr val="000000"/>
                </a:solidFill>
              </a:rPr>
              <a:t/>
            </a:r>
            <a:br>
              <a:rPr lang="en-US" dirty="0">
                <a:solidFill>
                  <a:srgbClr val="000000"/>
                </a:solidFill>
              </a:rPr>
            </a:br>
            <a:r>
              <a:rPr lang="en-US" dirty="0" smtClean="0">
                <a:solidFill>
                  <a:srgbClr val="006400"/>
                </a:solidFill>
              </a:rPr>
              <a:t>Author </a:t>
            </a:r>
            <a:r>
              <a:rPr lang="en-US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</a:t>
            </a:r>
            <a:r>
              <a:rPr lang="en-US" dirty="0" smtClean="0">
                <a:solidFill>
                  <a:srgbClr val="006400"/>
                </a:solidFill>
              </a:rPr>
              <a:t> </a:t>
            </a:r>
            <a:r>
              <a:rPr lang="en-US" dirty="0">
                <a:solidFill>
                  <a:srgbClr val="006400"/>
                </a:solidFill>
              </a:rPr>
              <a:t>text</a:t>
            </a:r>
            <a:r>
              <a:rPr lang="en-US" dirty="0">
                <a:solidFill>
                  <a:srgbClr val="000000"/>
                </a:solidFill>
              </a:rPr>
              <a:t/>
            </a:r>
            <a:br>
              <a:rPr lang="en-US" dirty="0">
                <a:solidFill>
                  <a:srgbClr val="000000"/>
                </a:solidFill>
              </a:rPr>
            </a:br>
            <a:r>
              <a:rPr lang="en-US" dirty="0" smtClean="0">
                <a:solidFill>
                  <a:srgbClr val="006400"/>
                </a:solidFill>
              </a:rPr>
              <a:t>Date </a:t>
            </a:r>
            <a:r>
              <a:rPr lang="en-US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</a:t>
            </a:r>
            <a:r>
              <a:rPr lang="en-US" dirty="0" smtClean="0">
                <a:solidFill>
                  <a:srgbClr val="006400"/>
                </a:solidFill>
              </a:rPr>
              <a:t> </a:t>
            </a:r>
            <a:r>
              <a:rPr lang="en-US" dirty="0">
                <a:solidFill>
                  <a:srgbClr val="006400"/>
                </a:solidFill>
              </a:rPr>
              <a:t>text</a:t>
            </a:r>
            <a:r>
              <a:rPr lang="en-US" dirty="0">
                <a:solidFill>
                  <a:srgbClr val="000000"/>
                </a:solidFill>
              </a:rPr>
              <a:t/>
            </a:r>
            <a:br>
              <a:rPr lang="en-US" dirty="0">
                <a:solidFill>
                  <a:srgbClr val="000000"/>
                </a:solidFill>
              </a:rPr>
            </a:br>
            <a:r>
              <a:rPr lang="en-US" dirty="0" smtClean="0">
                <a:solidFill>
                  <a:srgbClr val="006400"/>
                </a:solidFill>
              </a:rPr>
              <a:t>ISBN </a:t>
            </a:r>
            <a:r>
              <a:rPr lang="en-US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</a:t>
            </a:r>
            <a:r>
              <a:rPr lang="en-US" dirty="0" smtClean="0">
                <a:solidFill>
                  <a:srgbClr val="006400"/>
                </a:solidFill>
              </a:rPr>
              <a:t> text</a:t>
            </a:r>
            <a:endParaRPr lang="en-US" dirty="0" smtClean="0">
              <a:solidFill>
                <a:srgbClr val="000000"/>
              </a:solidFill>
            </a:endParaRPr>
          </a:p>
          <a:p>
            <a:r>
              <a:rPr lang="en-US" dirty="0" smtClean="0">
                <a:solidFill>
                  <a:srgbClr val="006400"/>
                </a:solidFill>
              </a:rPr>
              <a:t>Publisher </a:t>
            </a:r>
            <a:r>
              <a:rPr lang="en-US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</a:t>
            </a:r>
            <a:r>
              <a:rPr lang="en-US" dirty="0" smtClean="0">
                <a:solidFill>
                  <a:srgbClr val="006400"/>
                </a:solidFill>
              </a:rPr>
              <a:t> </a:t>
            </a:r>
            <a:r>
              <a:rPr lang="en-US" dirty="0">
                <a:solidFill>
                  <a:srgbClr val="006400"/>
                </a:solidFill>
              </a:rPr>
              <a:t>text</a:t>
            </a:r>
            <a:endParaRPr lang="en-US" dirty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r>
              <a:rPr lang="en-US" dirty="0" smtClean="0"/>
              <a:t>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97968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Parsing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5001467" y="3166420"/>
            <a:ext cx="1763485" cy="685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parser</a:t>
            </a: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4918868" y="1388669"/>
            <a:ext cx="1927796" cy="1077218"/>
          </a:xfrm>
          <a:prstGeom prst="rect">
            <a:avLst/>
          </a:prstGeom>
          <a:ln>
            <a:solidFill>
              <a:schemeClr val="bg1">
                <a:lumMod val="6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en-US" sz="800" dirty="0">
                <a:solidFill>
                  <a:srgbClr val="006400"/>
                </a:solidFill>
              </a:rPr>
              <a:t>Books </a:t>
            </a:r>
            <a:r>
              <a:rPr lang="en-US" sz="800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</a:t>
            </a:r>
            <a:r>
              <a:rPr lang="en-US" sz="800" dirty="0">
                <a:solidFill>
                  <a:srgbClr val="006400"/>
                </a:solidFill>
              </a:rPr>
              <a:t> Book+</a:t>
            </a:r>
            <a:r>
              <a:rPr lang="en-US" sz="800" dirty="0">
                <a:solidFill>
                  <a:srgbClr val="000000"/>
                </a:solidFill>
              </a:rPr>
              <a:t/>
            </a:r>
            <a:br>
              <a:rPr lang="en-US" sz="800" dirty="0">
                <a:solidFill>
                  <a:srgbClr val="000000"/>
                </a:solidFill>
              </a:rPr>
            </a:br>
            <a:r>
              <a:rPr lang="en-US" sz="800" dirty="0">
                <a:solidFill>
                  <a:srgbClr val="006400"/>
                </a:solidFill>
              </a:rPr>
              <a:t>Book </a:t>
            </a:r>
            <a:r>
              <a:rPr lang="en-US" sz="800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</a:t>
            </a:r>
            <a:r>
              <a:rPr lang="en-US" sz="800" dirty="0">
                <a:solidFill>
                  <a:srgbClr val="006400"/>
                </a:solidFill>
              </a:rPr>
              <a:t> Title Authors Date ISBN Publisher</a:t>
            </a:r>
          </a:p>
          <a:p>
            <a:r>
              <a:rPr lang="en-US" sz="800" dirty="0">
                <a:solidFill>
                  <a:srgbClr val="006400"/>
                </a:solidFill>
              </a:rPr>
              <a:t>Authors </a:t>
            </a:r>
            <a:r>
              <a:rPr lang="en-US" sz="800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 </a:t>
            </a:r>
            <a:r>
              <a:rPr lang="en-US" sz="800" dirty="0">
                <a:solidFill>
                  <a:srgbClr val="006400"/>
                </a:solidFill>
              </a:rPr>
              <a:t>Author+</a:t>
            </a:r>
            <a:r>
              <a:rPr lang="en-US" sz="800" dirty="0">
                <a:solidFill>
                  <a:srgbClr val="000000"/>
                </a:solidFill>
              </a:rPr>
              <a:t/>
            </a:r>
            <a:br>
              <a:rPr lang="en-US" sz="800" dirty="0">
                <a:solidFill>
                  <a:srgbClr val="000000"/>
                </a:solidFill>
              </a:rPr>
            </a:br>
            <a:r>
              <a:rPr lang="en-US" sz="800" dirty="0">
                <a:solidFill>
                  <a:srgbClr val="006400"/>
                </a:solidFill>
              </a:rPr>
              <a:t>Title </a:t>
            </a:r>
            <a:r>
              <a:rPr lang="en-US" sz="800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</a:t>
            </a:r>
            <a:r>
              <a:rPr lang="en-US" sz="800" dirty="0">
                <a:solidFill>
                  <a:srgbClr val="006400"/>
                </a:solidFill>
              </a:rPr>
              <a:t> text</a:t>
            </a:r>
            <a:r>
              <a:rPr lang="en-US" sz="800" dirty="0">
                <a:solidFill>
                  <a:srgbClr val="000000"/>
                </a:solidFill>
              </a:rPr>
              <a:t/>
            </a:r>
            <a:br>
              <a:rPr lang="en-US" sz="800" dirty="0">
                <a:solidFill>
                  <a:srgbClr val="000000"/>
                </a:solidFill>
              </a:rPr>
            </a:br>
            <a:r>
              <a:rPr lang="en-US" sz="800" dirty="0">
                <a:solidFill>
                  <a:srgbClr val="006400"/>
                </a:solidFill>
              </a:rPr>
              <a:t>Author </a:t>
            </a:r>
            <a:r>
              <a:rPr lang="en-US" sz="800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</a:t>
            </a:r>
            <a:r>
              <a:rPr lang="en-US" sz="800" dirty="0">
                <a:solidFill>
                  <a:srgbClr val="006400"/>
                </a:solidFill>
              </a:rPr>
              <a:t> text</a:t>
            </a:r>
            <a:r>
              <a:rPr lang="en-US" sz="800" dirty="0">
                <a:solidFill>
                  <a:srgbClr val="000000"/>
                </a:solidFill>
              </a:rPr>
              <a:t/>
            </a:r>
            <a:br>
              <a:rPr lang="en-US" sz="800" dirty="0">
                <a:solidFill>
                  <a:srgbClr val="000000"/>
                </a:solidFill>
              </a:rPr>
            </a:br>
            <a:r>
              <a:rPr lang="en-US" sz="800" dirty="0">
                <a:solidFill>
                  <a:srgbClr val="006400"/>
                </a:solidFill>
              </a:rPr>
              <a:t>Date </a:t>
            </a:r>
            <a:r>
              <a:rPr lang="en-US" sz="800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</a:t>
            </a:r>
            <a:r>
              <a:rPr lang="en-US" sz="800" dirty="0">
                <a:solidFill>
                  <a:srgbClr val="006400"/>
                </a:solidFill>
              </a:rPr>
              <a:t> text</a:t>
            </a:r>
            <a:r>
              <a:rPr lang="en-US" sz="800" dirty="0">
                <a:solidFill>
                  <a:srgbClr val="000000"/>
                </a:solidFill>
              </a:rPr>
              <a:t/>
            </a:r>
            <a:br>
              <a:rPr lang="en-US" sz="800" dirty="0">
                <a:solidFill>
                  <a:srgbClr val="000000"/>
                </a:solidFill>
              </a:rPr>
            </a:br>
            <a:r>
              <a:rPr lang="en-US" sz="800" dirty="0">
                <a:solidFill>
                  <a:srgbClr val="006400"/>
                </a:solidFill>
              </a:rPr>
              <a:t>ISBN </a:t>
            </a:r>
            <a:r>
              <a:rPr lang="en-US" sz="800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</a:t>
            </a:r>
            <a:r>
              <a:rPr lang="en-US" sz="800" dirty="0">
                <a:solidFill>
                  <a:srgbClr val="006400"/>
                </a:solidFill>
              </a:rPr>
              <a:t> text</a:t>
            </a:r>
            <a:endParaRPr lang="en-US" sz="800" dirty="0">
              <a:solidFill>
                <a:srgbClr val="000000"/>
              </a:solidFill>
            </a:endParaRPr>
          </a:p>
          <a:p>
            <a:r>
              <a:rPr lang="en-US" sz="800" dirty="0">
                <a:solidFill>
                  <a:srgbClr val="006400"/>
                </a:solidFill>
              </a:rPr>
              <a:t>Publisher </a:t>
            </a:r>
            <a:r>
              <a:rPr lang="en-US" sz="800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</a:t>
            </a:r>
            <a:r>
              <a:rPr lang="en-US" sz="800" dirty="0">
                <a:solidFill>
                  <a:srgbClr val="006400"/>
                </a:solidFill>
              </a:rPr>
              <a:t> text</a:t>
            </a:r>
            <a:endParaRPr lang="en-US" sz="800" dirty="0"/>
          </a:p>
        </p:txBody>
      </p:sp>
      <p:sp>
        <p:nvSpPr>
          <p:cNvPr id="13" name="Rectangle 12"/>
          <p:cNvSpPr/>
          <p:nvPr/>
        </p:nvSpPr>
        <p:spPr>
          <a:xfrm>
            <a:off x="1978948" y="2415945"/>
            <a:ext cx="2316480" cy="2308324"/>
          </a:xfrm>
          <a:prstGeom prst="rect">
            <a:avLst/>
          </a:prstGeom>
          <a:ln>
            <a:solidFill>
              <a:schemeClr val="bg1">
                <a:lumMod val="6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en-US" sz="800" dirty="0">
                <a:solidFill>
                  <a:srgbClr val="000096"/>
                </a:solidFill>
              </a:rPr>
              <a:t>&lt;Books&gt;</a:t>
            </a:r>
            <a:r>
              <a:rPr lang="en-US" sz="800" dirty="0">
                <a:solidFill>
                  <a:srgbClr val="000000"/>
                </a:solidFill>
              </a:rPr>
              <a:t/>
            </a:r>
            <a:br>
              <a:rPr lang="en-US" sz="800" dirty="0">
                <a:solidFill>
                  <a:srgbClr val="000000"/>
                </a:solidFill>
              </a:rPr>
            </a:br>
            <a:r>
              <a:rPr lang="en-US" sz="800" dirty="0">
                <a:solidFill>
                  <a:srgbClr val="000000"/>
                </a:solidFill>
              </a:rPr>
              <a:t>    </a:t>
            </a:r>
            <a:r>
              <a:rPr lang="en-US" sz="800" dirty="0">
                <a:solidFill>
                  <a:srgbClr val="000096"/>
                </a:solidFill>
              </a:rPr>
              <a:t>&lt;Title&gt;</a:t>
            </a:r>
            <a:r>
              <a:rPr lang="en-US" sz="800" dirty="0">
                <a:solidFill>
                  <a:srgbClr val="000000"/>
                </a:solidFill>
              </a:rPr>
              <a:t>Parsing Techniques</a:t>
            </a:r>
            <a:r>
              <a:rPr lang="en-US" sz="800" dirty="0">
                <a:solidFill>
                  <a:srgbClr val="000096"/>
                </a:solidFill>
              </a:rPr>
              <a:t>&lt;/Title&gt;</a:t>
            </a:r>
            <a:r>
              <a:rPr lang="en-US" sz="800" dirty="0">
                <a:solidFill>
                  <a:srgbClr val="000000"/>
                </a:solidFill>
              </a:rPr>
              <a:t/>
            </a:r>
            <a:br>
              <a:rPr lang="en-US" sz="800" dirty="0">
                <a:solidFill>
                  <a:srgbClr val="000000"/>
                </a:solidFill>
              </a:rPr>
            </a:br>
            <a:r>
              <a:rPr lang="en-US" sz="800" dirty="0">
                <a:solidFill>
                  <a:srgbClr val="000000"/>
                </a:solidFill>
              </a:rPr>
              <a:t>    </a:t>
            </a:r>
            <a:r>
              <a:rPr lang="en-US" sz="800" dirty="0">
                <a:solidFill>
                  <a:srgbClr val="000096"/>
                </a:solidFill>
              </a:rPr>
              <a:t>&lt;Author&gt;</a:t>
            </a:r>
            <a:r>
              <a:rPr lang="en-US" sz="800" dirty="0">
                <a:solidFill>
                  <a:srgbClr val="000000"/>
                </a:solidFill>
              </a:rPr>
              <a:t>Dick Grune</a:t>
            </a:r>
            <a:r>
              <a:rPr lang="en-US" sz="800" dirty="0">
                <a:solidFill>
                  <a:srgbClr val="000096"/>
                </a:solidFill>
              </a:rPr>
              <a:t>&lt;/Author&gt;</a:t>
            </a:r>
            <a:r>
              <a:rPr lang="en-US" sz="800" dirty="0">
                <a:solidFill>
                  <a:srgbClr val="000000"/>
                </a:solidFill>
              </a:rPr>
              <a:t/>
            </a:r>
            <a:br>
              <a:rPr lang="en-US" sz="800" dirty="0">
                <a:solidFill>
                  <a:srgbClr val="000000"/>
                </a:solidFill>
              </a:rPr>
            </a:br>
            <a:r>
              <a:rPr lang="en-US" sz="800" dirty="0">
                <a:solidFill>
                  <a:srgbClr val="000000"/>
                </a:solidFill>
              </a:rPr>
              <a:t>    </a:t>
            </a:r>
            <a:r>
              <a:rPr lang="en-US" sz="800" dirty="0">
                <a:solidFill>
                  <a:srgbClr val="000096"/>
                </a:solidFill>
              </a:rPr>
              <a:t>&lt;Author&gt;</a:t>
            </a:r>
            <a:r>
              <a:rPr lang="en-US" sz="800" dirty="0">
                <a:solidFill>
                  <a:srgbClr val="000000"/>
                </a:solidFill>
              </a:rPr>
              <a:t> Ceriel J.H. Jacobs</a:t>
            </a:r>
            <a:r>
              <a:rPr lang="en-US" sz="800" dirty="0">
                <a:solidFill>
                  <a:srgbClr val="000096"/>
                </a:solidFill>
              </a:rPr>
              <a:t>&lt;/Author&gt;</a:t>
            </a:r>
            <a:r>
              <a:rPr lang="en-US" sz="800" dirty="0">
                <a:solidFill>
                  <a:srgbClr val="000000"/>
                </a:solidFill>
              </a:rPr>
              <a:t/>
            </a:r>
            <a:br>
              <a:rPr lang="en-US" sz="800" dirty="0">
                <a:solidFill>
                  <a:srgbClr val="000000"/>
                </a:solidFill>
              </a:rPr>
            </a:br>
            <a:r>
              <a:rPr lang="en-US" sz="800" dirty="0">
                <a:solidFill>
                  <a:srgbClr val="000000"/>
                </a:solidFill>
              </a:rPr>
              <a:t>    </a:t>
            </a:r>
            <a:r>
              <a:rPr lang="en-US" sz="800" dirty="0">
                <a:solidFill>
                  <a:srgbClr val="000096"/>
                </a:solidFill>
              </a:rPr>
              <a:t>&lt;Date&gt;</a:t>
            </a:r>
            <a:r>
              <a:rPr lang="en-US" sz="800" dirty="0">
                <a:solidFill>
                  <a:srgbClr val="000000"/>
                </a:solidFill>
              </a:rPr>
              <a:t>2007</a:t>
            </a:r>
            <a:r>
              <a:rPr lang="en-US" sz="800" dirty="0">
                <a:solidFill>
                  <a:srgbClr val="000096"/>
                </a:solidFill>
              </a:rPr>
              <a:t>&lt;/Date&gt;</a:t>
            </a:r>
            <a:r>
              <a:rPr lang="en-US" sz="800" dirty="0">
                <a:solidFill>
                  <a:srgbClr val="000000"/>
                </a:solidFill>
              </a:rPr>
              <a:t/>
            </a:r>
            <a:br>
              <a:rPr lang="en-US" sz="800" dirty="0">
                <a:solidFill>
                  <a:srgbClr val="000000"/>
                </a:solidFill>
              </a:rPr>
            </a:br>
            <a:r>
              <a:rPr lang="en-US" sz="800" dirty="0">
                <a:solidFill>
                  <a:srgbClr val="000000"/>
                </a:solidFill>
              </a:rPr>
              <a:t>    </a:t>
            </a:r>
            <a:r>
              <a:rPr lang="en-US" sz="800" dirty="0">
                <a:solidFill>
                  <a:srgbClr val="000096"/>
                </a:solidFill>
              </a:rPr>
              <a:t>&lt;ISBN&gt;</a:t>
            </a:r>
            <a:r>
              <a:rPr lang="en-US" sz="800" dirty="0">
                <a:solidFill>
                  <a:srgbClr val="000000"/>
                </a:solidFill>
              </a:rPr>
              <a:t>978-0-387-20248-8</a:t>
            </a:r>
            <a:r>
              <a:rPr lang="en-US" sz="800" dirty="0">
                <a:solidFill>
                  <a:srgbClr val="000096"/>
                </a:solidFill>
              </a:rPr>
              <a:t>&lt;/ISBN&gt;</a:t>
            </a:r>
            <a:r>
              <a:rPr lang="en-US" sz="800" dirty="0">
                <a:solidFill>
                  <a:srgbClr val="000000"/>
                </a:solidFill>
              </a:rPr>
              <a:t/>
            </a:r>
            <a:br>
              <a:rPr lang="en-US" sz="800" dirty="0">
                <a:solidFill>
                  <a:srgbClr val="000000"/>
                </a:solidFill>
              </a:rPr>
            </a:br>
            <a:r>
              <a:rPr lang="en-US" sz="800" dirty="0">
                <a:solidFill>
                  <a:srgbClr val="000000"/>
                </a:solidFill>
              </a:rPr>
              <a:t>    </a:t>
            </a:r>
            <a:r>
              <a:rPr lang="en-US" sz="800" dirty="0">
                <a:solidFill>
                  <a:srgbClr val="000096"/>
                </a:solidFill>
              </a:rPr>
              <a:t>&lt;Publisher&gt;</a:t>
            </a:r>
            <a:r>
              <a:rPr lang="en-US" sz="800" dirty="0">
                <a:solidFill>
                  <a:srgbClr val="000000"/>
                </a:solidFill>
              </a:rPr>
              <a:t>Springer</a:t>
            </a:r>
            <a:r>
              <a:rPr lang="en-US" sz="800" dirty="0">
                <a:solidFill>
                  <a:srgbClr val="000096"/>
                </a:solidFill>
              </a:rPr>
              <a:t>&lt;/Publisher&gt;</a:t>
            </a:r>
            <a:r>
              <a:rPr lang="en-US" sz="800" dirty="0">
                <a:solidFill>
                  <a:srgbClr val="000000"/>
                </a:solidFill>
              </a:rPr>
              <a:t/>
            </a:r>
            <a:br>
              <a:rPr lang="en-US" sz="800" dirty="0">
                <a:solidFill>
                  <a:srgbClr val="000000"/>
                </a:solidFill>
              </a:rPr>
            </a:br>
            <a:r>
              <a:rPr lang="en-US" sz="800" dirty="0">
                <a:solidFill>
                  <a:srgbClr val="000000"/>
                </a:solidFill>
              </a:rPr>
              <a:t>    </a:t>
            </a:r>
            <a:r>
              <a:rPr lang="en-US" sz="800" dirty="0">
                <a:solidFill>
                  <a:srgbClr val="000096"/>
                </a:solidFill>
              </a:rPr>
              <a:t>&lt;Title&gt;</a:t>
            </a:r>
            <a:r>
              <a:rPr lang="en-US" sz="800" dirty="0">
                <a:solidFill>
                  <a:srgbClr val="000000"/>
                </a:solidFill>
              </a:rPr>
              <a:t>Introduction to Graph Theory</a:t>
            </a:r>
            <a:r>
              <a:rPr lang="en-US" sz="800" dirty="0">
                <a:solidFill>
                  <a:srgbClr val="000096"/>
                </a:solidFill>
              </a:rPr>
              <a:t>&lt;/Title&gt;</a:t>
            </a:r>
            <a:r>
              <a:rPr lang="en-US" sz="800" dirty="0">
                <a:solidFill>
                  <a:srgbClr val="000000"/>
                </a:solidFill>
              </a:rPr>
              <a:t/>
            </a:r>
            <a:br>
              <a:rPr lang="en-US" sz="800" dirty="0">
                <a:solidFill>
                  <a:srgbClr val="000000"/>
                </a:solidFill>
              </a:rPr>
            </a:br>
            <a:r>
              <a:rPr lang="en-US" sz="800" dirty="0">
                <a:solidFill>
                  <a:srgbClr val="000000"/>
                </a:solidFill>
              </a:rPr>
              <a:t>    </a:t>
            </a:r>
            <a:r>
              <a:rPr lang="en-US" sz="800" dirty="0">
                <a:solidFill>
                  <a:srgbClr val="000096"/>
                </a:solidFill>
              </a:rPr>
              <a:t>&lt;Author&gt;</a:t>
            </a:r>
            <a:r>
              <a:rPr lang="en-US" sz="800" dirty="0">
                <a:solidFill>
                  <a:srgbClr val="000000"/>
                </a:solidFill>
              </a:rPr>
              <a:t>Richard J. Trudeau</a:t>
            </a:r>
            <a:r>
              <a:rPr lang="en-US" sz="800" dirty="0">
                <a:solidFill>
                  <a:srgbClr val="000096"/>
                </a:solidFill>
              </a:rPr>
              <a:t>&lt;/Author&gt;</a:t>
            </a:r>
            <a:r>
              <a:rPr lang="en-US" sz="800" dirty="0">
                <a:solidFill>
                  <a:srgbClr val="000000"/>
                </a:solidFill>
              </a:rPr>
              <a:t/>
            </a:r>
            <a:br>
              <a:rPr lang="en-US" sz="800" dirty="0">
                <a:solidFill>
                  <a:srgbClr val="000000"/>
                </a:solidFill>
              </a:rPr>
            </a:br>
            <a:r>
              <a:rPr lang="en-US" sz="800" dirty="0">
                <a:solidFill>
                  <a:srgbClr val="000000"/>
                </a:solidFill>
              </a:rPr>
              <a:t>    </a:t>
            </a:r>
            <a:r>
              <a:rPr lang="en-US" sz="800" dirty="0">
                <a:solidFill>
                  <a:srgbClr val="000096"/>
                </a:solidFill>
              </a:rPr>
              <a:t>&lt;Date&gt;</a:t>
            </a:r>
            <a:r>
              <a:rPr lang="en-US" sz="800" dirty="0">
                <a:solidFill>
                  <a:srgbClr val="000000"/>
                </a:solidFill>
              </a:rPr>
              <a:t>1993</a:t>
            </a:r>
            <a:r>
              <a:rPr lang="en-US" sz="800" dirty="0">
                <a:solidFill>
                  <a:srgbClr val="000096"/>
                </a:solidFill>
              </a:rPr>
              <a:t>&lt;/Date&gt;</a:t>
            </a:r>
            <a:r>
              <a:rPr lang="en-US" sz="800" dirty="0">
                <a:solidFill>
                  <a:srgbClr val="000000"/>
                </a:solidFill>
              </a:rPr>
              <a:t/>
            </a:r>
            <a:br>
              <a:rPr lang="en-US" sz="800" dirty="0">
                <a:solidFill>
                  <a:srgbClr val="000000"/>
                </a:solidFill>
              </a:rPr>
            </a:br>
            <a:r>
              <a:rPr lang="en-US" sz="800" dirty="0">
                <a:solidFill>
                  <a:srgbClr val="000000"/>
                </a:solidFill>
              </a:rPr>
              <a:t>    </a:t>
            </a:r>
            <a:r>
              <a:rPr lang="en-US" sz="800" dirty="0">
                <a:solidFill>
                  <a:srgbClr val="000096"/>
                </a:solidFill>
              </a:rPr>
              <a:t>&lt;ISBN&gt;</a:t>
            </a:r>
            <a:r>
              <a:rPr lang="en-US" sz="800" dirty="0">
                <a:solidFill>
                  <a:srgbClr val="000000"/>
                </a:solidFill>
              </a:rPr>
              <a:t>0-486-67870-9</a:t>
            </a:r>
            <a:r>
              <a:rPr lang="en-US" sz="800" dirty="0">
                <a:solidFill>
                  <a:srgbClr val="000096"/>
                </a:solidFill>
              </a:rPr>
              <a:t>&lt;/ISBN&gt;</a:t>
            </a:r>
            <a:r>
              <a:rPr lang="en-US" sz="800" dirty="0">
                <a:solidFill>
                  <a:srgbClr val="000000"/>
                </a:solidFill>
              </a:rPr>
              <a:t/>
            </a:r>
            <a:br>
              <a:rPr lang="en-US" sz="800" dirty="0">
                <a:solidFill>
                  <a:srgbClr val="000000"/>
                </a:solidFill>
              </a:rPr>
            </a:br>
            <a:r>
              <a:rPr lang="en-US" sz="800" dirty="0">
                <a:solidFill>
                  <a:srgbClr val="000000"/>
                </a:solidFill>
              </a:rPr>
              <a:t>    </a:t>
            </a:r>
            <a:r>
              <a:rPr lang="en-US" sz="800" dirty="0">
                <a:solidFill>
                  <a:srgbClr val="000096"/>
                </a:solidFill>
              </a:rPr>
              <a:t>&lt;Publisher&gt;</a:t>
            </a:r>
            <a:r>
              <a:rPr lang="en-US" sz="800" dirty="0">
                <a:solidFill>
                  <a:srgbClr val="000000"/>
                </a:solidFill>
              </a:rPr>
              <a:t>Dover Publications</a:t>
            </a:r>
            <a:r>
              <a:rPr lang="en-US" sz="800" dirty="0">
                <a:solidFill>
                  <a:srgbClr val="000096"/>
                </a:solidFill>
              </a:rPr>
              <a:t>&lt;/Publisher&gt;</a:t>
            </a:r>
            <a:r>
              <a:rPr lang="en-US" sz="800" dirty="0">
                <a:solidFill>
                  <a:srgbClr val="000000"/>
                </a:solidFill>
              </a:rPr>
              <a:t/>
            </a:r>
            <a:br>
              <a:rPr lang="en-US" sz="800" dirty="0">
                <a:solidFill>
                  <a:srgbClr val="000000"/>
                </a:solidFill>
              </a:rPr>
            </a:br>
            <a:r>
              <a:rPr lang="en-US" sz="800" dirty="0">
                <a:solidFill>
                  <a:srgbClr val="000000"/>
                </a:solidFill>
              </a:rPr>
              <a:t>    </a:t>
            </a:r>
            <a:r>
              <a:rPr lang="en-US" sz="800" dirty="0">
                <a:solidFill>
                  <a:srgbClr val="000096"/>
                </a:solidFill>
              </a:rPr>
              <a:t>&lt;Title&gt;</a:t>
            </a:r>
            <a:r>
              <a:rPr lang="en-US" sz="800" dirty="0">
                <a:solidFill>
                  <a:srgbClr val="000000"/>
                </a:solidFill>
              </a:rPr>
              <a:t>Introduction to Formal Languages</a:t>
            </a:r>
            <a:r>
              <a:rPr lang="en-US" sz="800" dirty="0">
                <a:solidFill>
                  <a:srgbClr val="000096"/>
                </a:solidFill>
              </a:rPr>
              <a:t>&lt;/Title&gt;</a:t>
            </a:r>
            <a:r>
              <a:rPr lang="en-US" sz="800" dirty="0">
                <a:solidFill>
                  <a:srgbClr val="000000"/>
                </a:solidFill>
              </a:rPr>
              <a:t/>
            </a:r>
            <a:br>
              <a:rPr lang="en-US" sz="800" dirty="0">
                <a:solidFill>
                  <a:srgbClr val="000000"/>
                </a:solidFill>
              </a:rPr>
            </a:br>
            <a:r>
              <a:rPr lang="en-US" sz="800" dirty="0">
                <a:solidFill>
                  <a:srgbClr val="000000"/>
                </a:solidFill>
              </a:rPr>
              <a:t>    </a:t>
            </a:r>
            <a:r>
              <a:rPr lang="en-US" sz="800" dirty="0">
                <a:solidFill>
                  <a:srgbClr val="000096"/>
                </a:solidFill>
              </a:rPr>
              <a:t>&lt;Author&gt;</a:t>
            </a:r>
            <a:r>
              <a:rPr lang="en-US" sz="800" dirty="0" err="1">
                <a:solidFill>
                  <a:srgbClr val="000000"/>
                </a:solidFill>
              </a:rPr>
              <a:t>Gyorgy</a:t>
            </a:r>
            <a:r>
              <a:rPr lang="en-US" sz="800" dirty="0">
                <a:solidFill>
                  <a:srgbClr val="000000"/>
                </a:solidFill>
              </a:rPr>
              <a:t> E. </a:t>
            </a:r>
            <a:r>
              <a:rPr lang="en-US" sz="800" dirty="0" err="1">
                <a:solidFill>
                  <a:srgbClr val="000000"/>
                </a:solidFill>
              </a:rPr>
              <a:t>Revesz</a:t>
            </a:r>
            <a:r>
              <a:rPr lang="en-US" sz="800" dirty="0">
                <a:solidFill>
                  <a:srgbClr val="000096"/>
                </a:solidFill>
              </a:rPr>
              <a:t>&lt;/Author&gt;</a:t>
            </a:r>
            <a:r>
              <a:rPr lang="en-US" sz="800" dirty="0">
                <a:solidFill>
                  <a:srgbClr val="000000"/>
                </a:solidFill>
              </a:rPr>
              <a:t/>
            </a:r>
            <a:br>
              <a:rPr lang="en-US" sz="800" dirty="0">
                <a:solidFill>
                  <a:srgbClr val="000000"/>
                </a:solidFill>
              </a:rPr>
            </a:br>
            <a:r>
              <a:rPr lang="en-US" sz="800" dirty="0">
                <a:solidFill>
                  <a:srgbClr val="000000"/>
                </a:solidFill>
              </a:rPr>
              <a:t>    </a:t>
            </a:r>
            <a:r>
              <a:rPr lang="en-US" sz="800" dirty="0">
                <a:solidFill>
                  <a:srgbClr val="000096"/>
                </a:solidFill>
              </a:rPr>
              <a:t>&lt;Date&gt;</a:t>
            </a:r>
            <a:r>
              <a:rPr lang="en-US" sz="800" dirty="0">
                <a:solidFill>
                  <a:srgbClr val="000000"/>
                </a:solidFill>
              </a:rPr>
              <a:t>2012</a:t>
            </a:r>
            <a:r>
              <a:rPr lang="en-US" sz="800" dirty="0">
                <a:solidFill>
                  <a:srgbClr val="000096"/>
                </a:solidFill>
              </a:rPr>
              <a:t>&lt;/Date&gt;</a:t>
            </a:r>
            <a:r>
              <a:rPr lang="en-US" sz="800" dirty="0">
                <a:solidFill>
                  <a:srgbClr val="000000"/>
                </a:solidFill>
              </a:rPr>
              <a:t/>
            </a:r>
            <a:br>
              <a:rPr lang="en-US" sz="800" dirty="0">
                <a:solidFill>
                  <a:srgbClr val="000000"/>
                </a:solidFill>
              </a:rPr>
            </a:br>
            <a:r>
              <a:rPr lang="en-US" sz="800" dirty="0">
                <a:solidFill>
                  <a:srgbClr val="000000"/>
                </a:solidFill>
              </a:rPr>
              <a:t>    </a:t>
            </a:r>
            <a:r>
              <a:rPr lang="en-US" sz="800" dirty="0">
                <a:solidFill>
                  <a:srgbClr val="000096"/>
                </a:solidFill>
              </a:rPr>
              <a:t>&lt;ISBN&gt;</a:t>
            </a:r>
            <a:r>
              <a:rPr lang="en-US" sz="800" dirty="0">
                <a:solidFill>
                  <a:srgbClr val="000000"/>
                </a:solidFill>
              </a:rPr>
              <a:t>0-486-66697-2</a:t>
            </a:r>
            <a:r>
              <a:rPr lang="en-US" sz="800" dirty="0">
                <a:solidFill>
                  <a:srgbClr val="000096"/>
                </a:solidFill>
              </a:rPr>
              <a:t>&lt;/ISBN&gt;</a:t>
            </a:r>
            <a:r>
              <a:rPr lang="en-US" sz="800" dirty="0">
                <a:solidFill>
                  <a:srgbClr val="000000"/>
                </a:solidFill>
              </a:rPr>
              <a:t/>
            </a:r>
            <a:br>
              <a:rPr lang="en-US" sz="800" dirty="0">
                <a:solidFill>
                  <a:srgbClr val="000000"/>
                </a:solidFill>
              </a:rPr>
            </a:br>
            <a:r>
              <a:rPr lang="en-US" sz="800" dirty="0">
                <a:solidFill>
                  <a:srgbClr val="000000"/>
                </a:solidFill>
              </a:rPr>
              <a:t>    </a:t>
            </a:r>
            <a:r>
              <a:rPr lang="en-US" sz="800" dirty="0">
                <a:solidFill>
                  <a:srgbClr val="000096"/>
                </a:solidFill>
              </a:rPr>
              <a:t>&lt;Publisher&gt;</a:t>
            </a:r>
            <a:r>
              <a:rPr lang="en-US" sz="800" dirty="0">
                <a:solidFill>
                  <a:srgbClr val="000000"/>
                </a:solidFill>
              </a:rPr>
              <a:t>Dover Publications</a:t>
            </a:r>
            <a:r>
              <a:rPr lang="en-US" sz="800" dirty="0">
                <a:solidFill>
                  <a:srgbClr val="000096"/>
                </a:solidFill>
              </a:rPr>
              <a:t>&lt;/Publisher&gt;</a:t>
            </a:r>
            <a:r>
              <a:rPr lang="en-US" sz="800" dirty="0">
                <a:solidFill>
                  <a:srgbClr val="000000"/>
                </a:solidFill>
              </a:rPr>
              <a:t/>
            </a:r>
            <a:br>
              <a:rPr lang="en-US" sz="800" dirty="0">
                <a:solidFill>
                  <a:srgbClr val="000000"/>
                </a:solidFill>
              </a:rPr>
            </a:br>
            <a:r>
              <a:rPr lang="en-US" sz="800" dirty="0">
                <a:solidFill>
                  <a:srgbClr val="000096"/>
                </a:solidFill>
              </a:rPr>
              <a:t>&lt;/Books&gt;</a:t>
            </a:r>
            <a:endParaRPr lang="en-US" sz="800" dirty="0"/>
          </a:p>
        </p:txBody>
      </p:sp>
      <p:sp>
        <p:nvSpPr>
          <p:cNvPr id="14" name="TextBox 13"/>
          <p:cNvSpPr txBox="1"/>
          <p:nvPr/>
        </p:nvSpPr>
        <p:spPr>
          <a:xfrm>
            <a:off x="4842971" y="1068204"/>
            <a:ext cx="10760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Grammar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1942372" y="2050285"/>
            <a:ext cx="22041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Linear representation</a:t>
            </a: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7544136" y="2946136"/>
            <a:ext cx="2456688" cy="3785652"/>
          </a:xfrm>
          <a:prstGeom prst="rect">
            <a:avLst/>
          </a:prstGeom>
          <a:ln>
            <a:solidFill>
              <a:schemeClr val="bg1">
                <a:lumMod val="6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en-US" sz="800" dirty="0">
                <a:solidFill>
                  <a:srgbClr val="000096"/>
                </a:solidFill>
              </a:rPr>
              <a:t>&lt;Books&gt;</a:t>
            </a:r>
            <a:r>
              <a:rPr lang="en-US" sz="800" dirty="0">
                <a:solidFill>
                  <a:srgbClr val="000000"/>
                </a:solidFill>
              </a:rPr>
              <a:t/>
            </a:r>
            <a:br>
              <a:rPr lang="en-US" sz="800" dirty="0">
                <a:solidFill>
                  <a:srgbClr val="000000"/>
                </a:solidFill>
              </a:rPr>
            </a:br>
            <a:r>
              <a:rPr lang="en-US" sz="800" dirty="0">
                <a:solidFill>
                  <a:srgbClr val="000000"/>
                </a:solidFill>
              </a:rPr>
              <a:t>    </a:t>
            </a:r>
            <a:r>
              <a:rPr lang="en-US" sz="800" dirty="0">
                <a:solidFill>
                  <a:srgbClr val="000096"/>
                </a:solidFill>
              </a:rPr>
              <a:t>&lt;Book&gt;</a:t>
            </a:r>
            <a:r>
              <a:rPr lang="en-US" sz="800" dirty="0">
                <a:solidFill>
                  <a:srgbClr val="000000"/>
                </a:solidFill>
              </a:rPr>
              <a:t/>
            </a:r>
            <a:br>
              <a:rPr lang="en-US" sz="800" dirty="0">
                <a:solidFill>
                  <a:srgbClr val="000000"/>
                </a:solidFill>
              </a:rPr>
            </a:br>
            <a:r>
              <a:rPr lang="en-US" sz="800" dirty="0">
                <a:solidFill>
                  <a:srgbClr val="000000"/>
                </a:solidFill>
              </a:rPr>
              <a:t>        </a:t>
            </a:r>
            <a:r>
              <a:rPr lang="en-US" sz="800" dirty="0">
                <a:solidFill>
                  <a:srgbClr val="000096"/>
                </a:solidFill>
              </a:rPr>
              <a:t>&lt;Title&gt;</a:t>
            </a:r>
            <a:r>
              <a:rPr lang="en-US" sz="800" dirty="0">
                <a:solidFill>
                  <a:srgbClr val="000000"/>
                </a:solidFill>
              </a:rPr>
              <a:t>Parsing Techniques</a:t>
            </a:r>
            <a:r>
              <a:rPr lang="en-US" sz="800" dirty="0">
                <a:solidFill>
                  <a:srgbClr val="000096"/>
                </a:solidFill>
              </a:rPr>
              <a:t>&lt;/Title&gt;</a:t>
            </a:r>
            <a:r>
              <a:rPr lang="en-US" sz="800" dirty="0">
                <a:solidFill>
                  <a:srgbClr val="000000"/>
                </a:solidFill>
              </a:rPr>
              <a:t/>
            </a:r>
            <a:br>
              <a:rPr lang="en-US" sz="800" dirty="0">
                <a:solidFill>
                  <a:srgbClr val="000000"/>
                </a:solidFill>
              </a:rPr>
            </a:br>
            <a:r>
              <a:rPr lang="en-US" sz="800" dirty="0">
                <a:solidFill>
                  <a:srgbClr val="000000"/>
                </a:solidFill>
              </a:rPr>
              <a:t>        </a:t>
            </a:r>
            <a:r>
              <a:rPr lang="en-US" sz="800" dirty="0">
                <a:solidFill>
                  <a:srgbClr val="000096"/>
                </a:solidFill>
              </a:rPr>
              <a:t>&lt;Authors&gt;</a:t>
            </a:r>
            <a:r>
              <a:rPr lang="en-US" sz="800" dirty="0">
                <a:solidFill>
                  <a:srgbClr val="000000"/>
                </a:solidFill>
              </a:rPr>
              <a:t/>
            </a:r>
            <a:br>
              <a:rPr lang="en-US" sz="800" dirty="0">
                <a:solidFill>
                  <a:srgbClr val="000000"/>
                </a:solidFill>
              </a:rPr>
            </a:br>
            <a:r>
              <a:rPr lang="en-US" sz="800" dirty="0">
                <a:solidFill>
                  <a:srgbClr val="000000"/>
                </a:solidFill>
              </a:rPr>
              <a:t>            </a:t>
            </a:r>
            <a:r>
              <a:rPr lang="en-US" sz="800" dirty="0">
                <a:solidFill>
                  <a:srgbClr val="000096"/>
                </a:solidFill>
              </a:rPr>
              <a:t>&lt;Author&gt;</a:t>
            </a:r>
            <a:r>
              <a:rPr lang="en-US" sz="800" dirty="0">
                <a:solidFill>
                  <a:srgbClr val="000000"/>
                </a:solidFill>
              </a:rPr>
              <a:t>Dick Grune</a:t>
            </a:r>
            <a:r>
              <a:rPr lang="en-US" sz="800" dirty="0">
                <a:solidFill>
                  <a:srgbClr val="000096"/>
                </a:solidFill>
              </a:rPr>
              <a:t>&lt;/Author&gt;</a:t>
            </a:r>
            <a:r>
              <a:rPr lang="en-US" sz="800" dirty="0">
                <a:solidFill>
                  <a:srgbClr val="000000"/>
                </a:solidFill>
              </a:rPr>
              <a:t/>
            </a:r>
            <a:br>
              <a:rPr lang="en-US" sz="800" dirty="0">
                <a:solidFill>
                  <a:srgbClr val="000000"/>
                </a:solidFill>
              </a:rPr>
            </a:br>
            <a:r>
              <a:rPr lang="en-US" sz="800" dirty="0">
                <a:solidFill>
                  <a:srgbClr val="000000"/>
                </a:solidFill>
              </a:rPr>
              <a:t>            </a:t>
            </a:r>
            <a:r>
              <a:rPr lang="en-US" sz="800" dirty="0">
                <a:solidFill>
                  <a:srgbClr val="000096"/>
                </a:solidFill>
              </a:rPr>
              <a:t>&lt;Author&gt;</a:t>
            </a:r>
            <a:r>
              <a:rPr lang="en-US" sz="800" dirty="0">
                <a:solidFill>
                  <a:srgbClr val="000000"/>
                </a:solidFill>
              </a:rPr>
              <a:t> Ceriel J.H. Jacobs</a:t>
            </a:r>
            <a:r>
              <a:rPr lang="en-US" sz="800" dirty="0">
                <a:solidFill>
                  <a:srgbClr val="000096"/>
                </a:solidFill>
              </a:rPr>
              <a:t>&lt;/Author&gt;</a:t>
            </a:r>
            <a:r>
              <a:rPr lang="en-US" sz="800" dirty="0">
                <a:solidFill>
                  <a:srgbClr val="000000"/>
                </a:solidFill>
              </a:rPr>
              <a:t/>
            </a:r>
            <a:br>
              <a:rPr lang="en-US" sz="800" dirty="0">
                <a:solidFill>
                  <a:srgbClr val="000000"/>
                </a:solidFill>
              </a:rPr>
            </a:br>
            <a:r>
              <a:rPr lang="en-US" sz="800" dirty="0">
                <a:solidFill>
                  <a:srgbClr val="000000"/>
                </a:solidFill>
              </a:rPr>
              <a:t>        </a:t>
            </a:r>
            <a:r>
              <a:rPr lang="en-US" sz="800" dirty="0">
                <a:solidFill>
                  <a:srgbClr val="000096"/>
                </a:solidFill>
              </a:rPr>
              <a:t>&lt;/Authors&gt;</a:t>
            </a:r>
            <a:r>
              <a:rPr lang="en-US" sz="800" dirty="0">
                <a:solidFill>
                  <a:srgbClr val="000000"/>
                </a:solidFill>
              </a:rPr>
              <a:t/>
            </a:r>
            <a:br>
              <a:rPr lang="en-US" sz="800" dirty="0">
                <a:solidFill>
                  <a:srgbClr val="000000"/>
                </a:solidFill>
              </a:rPr>
            </a:br>
            <a:r>
              <a:rPr lang="en-US" sz="800" dirty="0">
                <a:solidFill>
                  <a:srgbClr val="000000"/>
                </a:solidFill>
              </a:rPr>
              <a:t>        </a:t>
            </a:r>
            <a:r>
              <a:rPr lang="en-US" sz="800" dirty="0">
                <a:solidFill>
                  <a:srgbClr val="000096"/>
                </a:solidFill>
              </a:rPr>
              <a:t>&lt;Date&gt;</a:t>
            </a:r>
            <a:r>
              <a:rPr lang="en-US" sz="800" dirty="0">
                <a:solidFill>
                  <a:srgbClr val="000000"/>
                </a:solidFill>
              </a:rPr>
              <a:t>2007</a:t>
            </a:r>
            <a:r>
              <a:rPr lang="en-US" sz="800" dirty="0">
                <a:solidFill>
                  <a:srgbClr val="000096"/>
                </a:solidFill>
              </a:rPr>
              <a:t>&lt;/Date&gt;</a:t>
            </a:r>
            <a:r>
              <a:rPr lang="en-US" sz="800" dirty="0">
                <a:solidFill>
                  <a:srgbClr val="000000"/>
                </a:solidFill>
              </a:rPr>
              <a:t/>
            </a:r>
            <a:br>
              <a:rPr lang="en-US" sz="800" dirty="0">
                <a:solidFill>
                  <a:srgbClr val="000000"/>
                </a:solidFill>
              </a:rPr>
            </a:br>
            <a:r>
              <a:rPr lang="en-US" sz="800" dirty="0">
                <a:solidFill>
                  <a:srgbClr val="000000"/>
                </a:solidFill>
              </a:rPr>
              <a:t>        </a:t>
            </a:r>
            <a:r>
              <a:rPr lang="en-US" sz="800" dirty="0">
                <a:solidFill>
                  <a:srgbClr val="000096"/>
                </a:solidFill>
              </a:rPr>
              <a:t>&lt;ISBN&gt;</a:t>
            </a:r>
            <a:r>
              <a:rPr lang="en-US" sz="800" dirty="0">
                <a:solidFill>
                  <a:srgbClr val="000000"/>
                </a:solidFill>
              </a:rPr>
              <a:t>978-0-387-20248-8</a:t>
            </a:r>
            <a:r>
              <a:rPr lang="en-US" sz="800" dirty="0">
                <a:solidFill>
                  <a:srgbClr val="000096"/>
                </a:solidFill>
              </a:rPr>
              <a:t>&lt;/ISBN&gt;</a:t>
            </a:r>
            <a:r>
              <a:rPr lang="en-US" sz="800" dirty="0">
                <a:solidFill>
                  <a:srgbClr val="000000"/>
                </a:solidFill>
              </a:rPr>
              <a:t/>
            </a:r>
            <a:br>
              <a:rPr lang="en-US" sz="800" dirty="0">
                <a:solidFill>
                  <a:srgbClr val="000000"/>
                </a:solidFill>
              </a:rPr>
            </a:br>
            <a:r>
              <a:rPr lang="en-US" sz="800" dirty="0">
                <a:solidFill>
                  <a:srgbClr val="000000"/>
                </a:solidFill>
              </a:rPr>
              <a:t>        </a:t>
            </a:r>
            <a:r>
              <a:rPr lang="en-US" sz="800" dirty="0">
                <a:solidFill>
                  <a:srgbClr val="000096"/>
                </a:solidFill>
              </a:rPr>
              <a:t>&lt;Publisher&gt;</a:t>
            </a:r>
            <a:r>
              <a:rPr lang="en-US" sz="800" dirty="0">
                <a:solidFill>
                  <a:srgbClr val="000000"/>
                </a:solidFill>
              </a:rPr>
              <a:t>Springer</a:t>
            </a:r>
            <a:r>
              <a:rPr lang="en-US" sz="800" dirty="0">
                <a:solidFill>
                  <a:srgbClr val="000096"/>
                </a:solidFill>
              </a:rPr>
              <a:t>&lt;/Publisher&gt;</a:t>
            </a:r>
            <a:r>
              <a:rPr lang="en-US" sz="800" dirty="0">
                <a:solidFill>
                  <a:srgbClr val="000000"/>
                </a:solidFill>
              </a:rPr>
              <a:t/>
            </a:r>
            <a:br>
              <a:rPr lang="en-US" sz="800" dirty="0">
                <a:solidFill>
                  <a:srgbClr val="000000"/>
                </a:solidFill>
              </a:rPr>
            </a:br>
            <a:r>
              <a:rPr lang="en-US" sz="800" dirty="0">
                <a:solidFill>
                  <a:srgbClr val="000000"/>
                </a:solidFill>
              </a:rPr>
              <a:t>    </a:t>
            </a:r>
            <a:r>
              <a:rPr lang="en-US" sz="800" dirty="0">
                <a:solidFill>
                  <a:srgbClr val="000096"/>
                </a:solidFill>
              </a:rPr>
              <a:t>&lt;/Book&gt;</a:t>
            </a:r>
            <a:r>
              <a:rPr lang="en-US" sz="800" dirty="0">
                <a:solidFill>
                  <a:srgbClr val="000000"/>
                </a:solidFill>
              </a:rPr>
              <a:t/>
            </a:r>
            <a:br>
              <a:rPr lang="en-US" sz="800" dirty="0">
                <a:solidFill>
                  <a:srgbClr val="000000"/>
                </a:solidFill>
              </a:rPr>
            </a:br>
            <a:r>
              <a:rPr lang="en-US" sz="800" dirty="0">
                <a:solidFill>
                  <a:srgbClr val="000000"/>
                </a:solidFill>
              </a:rPr>
              <a:t>    </a:t>
            </a:r>
            <a:r>
              <a:rPr lang="en-US" sz="800" dirty="0">
                <a:solidFill>
                  <a:srgbClr val="000096"/>
                </a:solidFill>
              </a:rPr>
              <a:t>&lt;Book&gt;</a:t>
            </a:r>
            <a:r>
              <a:rPr lang="en-US" sz="800" dirty="0">
                <a:solidFill>
                  <a:srgbClr val="000000"/>
                </a:solidFill>
              </a:rPr>
              <a:t/>
            </a:r>
            <a:br>
              <a:rPr lang="en-US" sz="800" dirty="0">
                <a:solidFill>
                  <a:srgbClr val="000000"/>
                </a:solidFill>
              </a:rPr>
            </a:br>
            <a:r>
              <a:rPr lang="en-US" sz="800" dirty="0">
                <a:solidFill>
                  <a:srgbClr val="000000"/>
                </a:solidFill>
              </a:rPr>
              <a:t>        </a:t>
            </a:r>
            <a:r>
              <a:rPr lang="en-US" sz="800" dirty="0">
                <a:solidFill>
                  <a:srgbClr val="000096"/>
                </a:solidFill>
              </a:rPr>
              <a:t>&lt;Title&gt;</a:t>
            </a:r>
            <a:r>
              <a:rPr lang="en-US" sz="800" dirty="0">
                <a:solidFill>
                  <a:srgbClr val="000000"/>
                </a:solidFill>
              </a:rPr>
              <a:t>Introduction to Graph Theory</a:t>
            </a:r>
            <a:r>
              <a:rPr lang="en-US" sz="800" dirty="0">
                <a:solidFill>
                  <a:srgbClr val="000096"/>
                </a:solidFill>
              </a:rPr>
              <a:t>&lt;/Title&gt;</a:t>
            </a:r>
            <a:r>
              <a:rPr lang="en-US" sz="800" dirty="0">
                <a:solidFill>
                  <a:srgbClr val="000000"/>
                </a:solidFill>
              </a:rPr>
              <a:t/>
            </a:r>
            <a:br>
              <a:rPr lang="en-US" sz="800" dirty="0">
                <a:solidFill>
                  <a:srgbClr val="000000"/>
                </a:solidFill>
              </a:rPr>
            </a:br>
            <a:r>
              <a:rPr lang="en-US" sz="800" dirty="0">
                <a:solidFill>
                  <a:srgbClr val="000000"/>
                </a:solidFill>
              </a:rPr>
              <a:t>        </a:t>
            </a:r>
            <a:r>
              <a:rPr lang="en-US" sz="800" dirty="0">
                <a:solidFill>
                  <a:srgbClr val="000096"/>
                </a:solidFill>
              </a:rPr>
              <a:t>&lt;Authors&gt;</a:t>
            </a:r>
            <a:r>
              <a:rPr lang="en-US" sz="800" dirty="0">
                <a:solidFill>
                  <a:srgbClr val="000000"/>
                </a:solidFill>
              </a:rPr>
              <a:t/>
            </a:r>
            <a:br>
              <a:rPr lang="en-US" sz="800" dirty="0">
                <a:solidFill>
                  <a:srgbClr val="000000"/>
                </a:solidFill>
              </a:rPr>
            </a:br>
            <a:r>
              <a:rPr lang="en-US" sz="800" dirty="0">
                <a:solidFill>
                  <a:srgbClr val="000000"/>
                </a:solidFill>
              </a:rPr>
              <a:t>            </a:t>
            </a:r>
            <a:r>
              <a:rPr lang="en-US" sz="800" dirty="0">
                <a:solidFill>
                  <a:srgbClr val="000096"/>
                </a:solidFill>
              </a:rPr>
              <a:t>&lt;Author&gt;</a:t>
            </a:r>
            <a:r>
              <a:rPr lang="en-US" sz="800" dirty="0">
                <a:solidFill>
                  <a:srgbClr val="000000"/>
                </a:solidFill>
              </a:rPr>
              <a:t>Richard J. Trudeau</a:t>
            </a:r>
            <a:r>
              <a:rPr lang="en-US" sz="800" dirty="0">
                <a:solidFill>
                  <a:srgbClr val="000096"/>
                </a:solidFill>
              </a:rPr>
              <a:t>&lt;/Author&gt;</a:t>
            </a:r>
            <a:r>
              <a:rPr lang="en-US" sz="800" dirty="0">
                <a:solidFill>
                  <a:srgbClr val="000000"/>
                </a:solidFill>
              </a:rPr>
              <a:t/>
            </a:r>
            <a:br>
              <a:rPr lang="en-US" sz="800" dirty="0">
                <a:solidFill>
                  <a:srgbClr val="000000"/>
                </a:solidFill>
              </a:rPr>
            </a:br>
            <a:r>
              <a:rPr lang="en-US" sz="800" dirty="0">
                <a:solidFill>
                  <a:srgbClr val="000000"/>
                </a:solidFill>
              </a:rPr>
              <a:t>        </a:t>
            </a:r>
            <a:r>
              <a:rPr lang="en-US" sz="800" dirty="0">
                <a:solidFill>
                  <a:srgbClr val="000096"/>
                </a:solidFill>
              </a:rPr>
              <a:t>&lt;/Authors&gt;</a:t>
            </a:r>
            <a:r>
              <a:rPr lang="en-US" sz="800" dirty="0">
                <a:solidFill>
                  <a:srgbClr val="000000"/>
                </a:solidFill>
              </a:rPr>
              <a:t/>
            </a:r>
            <a:br>
              <a:rPr lang="en-US" sz="800" dirty="0">
                <a:solidFill>
                  <a:srgbClr val="000000"/>
                </a:solidFill>
              </a:rPr>
            </a:br>
            <a:r>
              <a:rPr lang="en-US" sz="800" dirty="0">
                <a:solidFill>
                  <a:srgbClr val="000000"/>
                </a:solidFill>
              </a:rPr>
              <a:t>        </a:t>
            </a:r>
            <a:r>
              <a:rPr lang="en-US" sz="800" dirty="0">
                <a:solidFill>
                  <a:srgbClr val="000096"/>
                </a:solidFill>
              </a:rPr>
              <a:t>&lt;Date&gt;</a:t>
            </a:r>
            <a:r>
              <a:rPr lang="en-US" sz="800" dirty="0">
                <a:solidFill>
                  <a:srgbClr val="000000"/>
                </a:solidFill>
              </a:rPr>
              <a:t>1993</a:t>
            </a:r>
            <a:r>
              <a:rPr lang="en-US" sz="800" dirty="0">
                <a:solidFill>
                  <a:srgbClr val="000096"/>
                </a:solidFill>
              </a:rPr>
              <a:t>&lt;/Date&gt;</a:t>
            </a:r>
            <a:r>
              <a:rPr lang="en-US" sz="800" dirty="0">
                <a:solidFill>
                  <a:srgbClr val="000000"/>
                </a:solidFill>
              </a:rPr>
              <a:t/>
            </a:r>
            <a:br>
              <a:rPr lang="en-US" sz="800" dirty="0">
                <a:solidFill>
                  <a:srgbClr val="000000"/>
                </a:solidFill>
              </a:rPr>
            </a:br>
            <a:r>
              <a:rPr lang="en-US" sz="800" dirty="0">
                <a:solidFill>
                  <a:srgbClr val="000000"/>
                </a:solidFill>
              </a:rPr>
              <a:t>        </a:t>
            </a:r>
            <a:r>
              <a:rPr lang="en-US" sz="800" dirty="0">
                <a:solidFill>
                  <a:srgbClr val="000096"/>
                </a:solidFill>
              </a:rPr>
              <a:t>&lt;ISBN&gt;</a:t>
            </a:r>
            <a:r>
              <a:rPr lang="en-US" sz="800" dirty="0">
                <a:solidFill>
                  <a:srgbClr val="000000"/>
                </a:solidFill>
              </a:rPr>
              <a:t>0-486-67870-9</a:t>
            </a:r>
            <a:r>
              <a:rPr lang="en-US" sz="800" dirty="0">
                <a:solidFill>
                  <a:srgbClr val="000096"/>
                </a:solidFill>
              </a:rPr>
              <a:t>&lt;/ISBN&gt;</a:t>
            </a:r>
            <a:r>
              <a:rPr lang="en-US" sz="800" dirty="0">
                <a:solidFill>
                  <a:srgbClr val="000000"/>
                </a:solidFill>
              </a:rPr>
              <a:t/>
            </a:r>
            <a:br>
              <a:rPr lang="en-US" sz="800" dirty="0">
                <a:solidFill>
                  <a:srgbClr val="000000"/>
                </a:solidFill>
              </a:rPr>
            </a:br>
            <a:r>
              <a:rPr lang="en-US" sz="800" dirty="0">
                <a:solidFill>
                  <a:srgbClr val="000000"/>
                </a:solidFill>
              </a:rPr>
              <a:t>        </a:t>
            </a:r>
            <a:r>
              <a:rPr lang="en-US" sz="800" dirty="0">
                <a:solidFill>
                  <a:srgbClr val="000096"/>
                </a:solidFill>
              </a:rPr>
              <a:t>&lt;Publisher&gt;</a:t>
            </a:r>
            <a:r>
              <a:rPr lang="en-US" sz="800" dirty="0">
                <a:solidFill>
                  <a:srgbClr val="000000"/>
                </a:solidFill>
              </a:rPr>
              <a:t>Dover Publications</a:t>
            </a:r>
            <a:r>
              <a:rPr lang="en-US" sz="800" dirty="0">
                <a:solidFill>
                  <a:srgbClr val="000096"/>
                </a:solidFill>
              </a:rPr>
              <a:t>&lt;/Publisher&gt;</a:t>
            </a:r>
            <a:r>
              <a:rPr lang="en-US" sz="800" dirty="0">
                <a:solidFill>
                  <a:srgbClr val="000000"/>
                </a:solidFill>
              </a:rPr>
              <a:t/>
            </a:r>
            <a:br>
              <a:rPr lang="en-US" sz="800" dirty="0">
                <a:solidFill>
                  <a:srgbClr val="000000"/>
                </a:solidFill>
              </a:rPr>
            </a:br>
            <a:r>
              <a:rPr lang="en-US" sz="800" dirty="0">
                <a:solidFill>
                  <a:srgbClr val="000000"/>
                </a:solidFill>
              </a:rPr>
              <a:t>    </a:t>
            </a:r>
            <a:r>
              <a:rPr lang="en-US" sz="800" dirty="0">
                <a:solidFill>
                  <a:srgbClr val="000096"/>
                </a:solidFill>
              </a:rPr>
              <a:t>&lt;/Book&gt;</a:t>
            </a:r>
            <a:r>
              <a:rPr lang="en-US" sz="800" dirty="0">
                <a:solidFill>
                  <a:srgbClr val="000000"/>
                </a:solidFill>
              </a:rPr>
              <a:t/>
            </a:r>
            <a:br>
              <a:rPr lang="en-US" sz="800" dirty="0">
                <a:solidFill>
                  <a:srgbClr val="000000"/>
                </a:solidFill>
              </a:rPr>
            </a:br>
            <a:r>
              <a:rPr lang="en-US" sz="800" dirty="0">
                <a:solidFill>
                  <a:srgbClr val="000000"/>
                </a:solidFill>
              </a:rPr>
              <a:t>    </a:t>
            </a:r>
            <a:r>
              <a:rPr lang="en-US" sz="800" dirty="0">
                <a:solidFill>
                  <a:srgbClr val="000096"/>
                </a:solidFill>
              </a:rPr>
              <a:t>&lt;Book&gt;</a:t>
            </a:r>
            <a:r>
              <a:rPr lang="en-US" sz="800" dirty="0">
                <a:solidFill>
                  <a:srgbClr val="000000"/>
                </a:solidFill>
              </a:rPr>
              <a:t/>
            </a:r>
            <a:br>
              <a:rPr lang="en-US" sz="800" dirty="0">
                <a:solidFill>
                  <a:srgbClr val="000000"/>
                </a:solidFill>
              </a:rPr>
            </a:br>
            <a:r>
              <a:rPr lang="en-US" sz="800" dirty="0">
                <a:solidFill>
                  <a:srgbClr val="000000"/>
                </a:solidFill>
              </a:rPr>
              <a:t>        </a:t>
            </a:r>
            <a:r>
              <a:rPr lang="en-US" sz="800" dirty="0">
                <a:solidFill>
                  <a:srgbClr val="000096"/>
                </a:solidFill>
              </a:rPr>
              <a:t>&lt;Title&gt;</a:t>
            </a:r>
            <a:r>
              <a:rPr lang="en-US" sz="800" dirty="0">
                <a:solidFill>
                  <a:srgbClr val="000000"/>
                </a:solidFill>
              </a:rPr>
              <a:t>Introduction to Formal Languages</a:t>
            </a:r>
            <a:r>
              <a:rPr lang="en-US" sz="800" dirty="0">
                <a:solidFill>
                  <a:srgbClr val="000096"/>
                </a:solidFill>
              </a:rPr>
              <a:t>&lt;/Title&gt;</a:t>
            </a:r>
            <a:r>
              <a:rPr lang="en-US" sz="800" dirty="0">
                <a:solidFill>
                  <a:srgbClr val="000000"/>
                </a:solidFill>
              </a:rPr>
              <a:t/>
            </a:r>
            <a:br>
              <a:rPr lang="en-US" sz="800" dirty="0">
                <a:solidFill>
                  <a:srgbClr val="000000"/>
                </a:solidFill>
              </a:rPr>
            </a:br>
            <a:r>
              <a:rPr lang="en-US" sz="800" dirty="0">
                <a:solidFill>
                  <a:srgbClr val="000000"/>
                </a:solidFill>
              </a:rPr>
              <a:t>        </a:t>
            </a:r>
            <a:r>
              <a:rPr lang="en-US" sz="800" dirty="0">
                <a:solidFill>
                  <a:srgbClr val="000096"/>
                </a:solidFill>
              </a:rPr>
              <a:t>&lt;Authors&gt;</a:t>
            </a:r>
            <a:r>
              <a:rPr lang="en-US" sz="800" dirty="0">
                <a:solidFill>
                  <a:srgbClr val="000000"/>
                </a:solidFill>
              </a:rPr>
              <a:t/>
            </a:r>
            <a:br>
              <a:rPr lang="en-US" sz="800" dirty="0">
                <a:solidFill>
                  <a:srgbClr val="000000"/>
                </a:solidFill>
              </a:rPr>
            </a:br>
            <a:r>
              <a:rPr lang="en-US" sz="800" dirty="0">
                <a:solidFill>
                  <a:srgbClr val="000000"/>
                </a:solidFill>
              </a:rPr>
              <a:t>            </a:t>
            </a:r>
            <a:r>
              <a:rPr lang="en-US" sz="800" dirty="0">
                <a:solidFill>
                  <a:srgbClr val="000096"/>
                </a:solidFill>
              </a:rPr>
              <a:t>&lt;Author&gt;</a:t>
            </a:r>
            <a:r>
              <a:rPr lang="en-US" sz="800" dirty="0" err="1">
                <a:solidFill>
                  <a:srgbClr val="000000"/>
                </a:solidFill>
              </a:rPr>
              <a:t>Gyorgy</a:t>
            </a:r>
            <a:r>
              <a:rPr lang="en-US" sz="800" dirty="0">
                <a:solidFill>
                  <a:srgbClr val="000000"/>
                </a:solidFill>
              </a:rPr>
              <a:t> E. </a:t>
            </a:r>
            <a:r>
              <a:rPr lang="en-US" sz="800" dirty="0" err="1">
                <a:solidFill>
                  <a:srgbClr val="000000"/>
                </a:solidFill>
              </a:rPr>
              <a:t>Revesz</a:t>
            </a:r>
            <a:r>
              <a:rPr lang="en-US" sz="800" dirty="0">
                <a:solidFill>
                  <a:srgbClr val="000096"/>
                </a:solidFill>
              </a:rPr>
              <a:t>&lt;/Author&gt;</a:t>
            </a:r>
            <a:r>
              <a:rPr lang="en-US" sz="800" dirty="0">
                <a:solidFill>
                  <a:srgbClr val="000000"/>
                </a:solidFill>
              </a:rPr>
              <a:t/>
            </a:r>
            <a:br>
              <a:rPr lang="en-US" sz="800" dirty="0">
                <a:solidFill>
                  <a:srgbClr val="000000"/>
                </a:solidFill>
              </a:rPr>
            </a:br>
            <a:r>
              <a:rPr lang="en-US" sz="800" dirty="0">
                <a:solidFill>
                  <a:srgbClr val="000000"/>
                </a:solidFill>
              </a:rPr>
              <a:t>        </a:t>
            </a:r>
            <a:r>
              <a:rPr lang="en-US" sz="800" dirty="0">
                <a:solidFill>
                  <a:srgbClr val="000096"/>
                </a:solidFill>
              </a:rPr>
              <a:t>&lt;/Authors&gt;</a:t>
            </a:r>
            <a:r>
              <a:rPr lang="en-US" sz="800" dirty="0">
                <a:solidFill>
                  <a:srgbClr val="000000"/>
                </a:solidFill>
              </a:rPr>
              <a:t/>
            </a:r>
            <a:br>
              <a:rPr lang="en-US" sz="800" dirty="0">
                <a:solidFill>
                  <a:srgbClr val="000000"/>
                </a:solidFill>
              </a:rPr>
            </a:br>
            <a:r>
              <a:rPr lang="en-US" sz="800" dirty="0">
                <a:solidFill>
                  <a:srgbClr val="000000"/>
                </a:solidFill>
              </a:rPr>
              <a:t>        </a:t>
            </a:r>
            <a:r>
              <a:rPr lang="en-US" sz="800" dirty="0">
                <a:solidFill>
                  <a:srgbClr val="000096"/>
                </a:solidFill>
              </a:rPr>
              <a:t>&lt;Date&gt;</a:t>
            </a:r>
            <a:r>
              <a:rPr lang="en-US" sz="800" dirty="0">
                <a:solidFill>
                  <a:srgbClr val="000000"/>
                </a:solidFill>
              </a:rPr>
              <a:t>2012</a:t>
            </a:r>
            <a:r>
              <a:rPr lang="en-US" sz="800" dirty="0">
                <a:solidFill>
                  <a:srgbClr val="000096"/>
                </a:solidFill>
              </a:rPr>
              <a:t>&lt;/Date&gt;</a:t>
            </a:r>
            <a:r>
              <a:rPr lang="en-US" sz="800" dirty="0">
                <a:solidFill>
                  <a:srgbClr val="000000"/>
                </a:solidFill>
              </a:rPr>
              <a:t/>
            </a:r>
            <a:br>
              <a:rPr lang="en-US" sz="800" dirty="0">
                <a:solidFill>
                  <a:srgbClr val="000000"/>
                </a:solidFill>
              </a:rPr>
            </a:br>
            <a:r>
              <a:rPr lang="en-US" sz="800" dirty="0">
                <a:solidFill>
                  <a:srgbClr val="000000"/>
                </a:solidFill>
              </a:rPr>
              <a:t>        </a:t>
            </a:r>
            <a:r>
              <a:rPr lang="en-US" sz="800" dirty="0">
                <a:solidFill>
                  <a:srgbClr val="000096"/>
                </a:solidFill>
              </a:rPr>
              <a:t>&lt;ISBN&gt;</a:t>
            </a:r>
            <a:r>
              <a:rPr lang="en-US" sz="800" dirty="0">
                <a:solidFill>
                  <a:srgbClr val="000000"/>
                </a:solidFill>
              </a:rPr>
              <a:t>0-486-66697-2</a:t>
            </a:r>
            <a:r>
              <a:rPr lang="en-US" sz="800" dirty="0">
                <a:solidFill>
                  <a:srgbClr val="000096"/>
                </a:solidFill>
              </a:rPr>
              <a:t>&lt;/ISBN&gt;</a:t>
            </a:r>
            <a:r>
              <a:rPr lang="en-US" sz="800" dirty="0">
                <a:solidFill>
                  <a:srgbClr val="000000"/>
                </a:solidFill>
              </a:rPr>
              <a:t/>
            </a:r>
            <a:br>
              <a:rPr lang="en-US" sz="800" dirty="0">
                <a:solidFill>
                  <a:srgbClr val="000000"/>
                </a:solidFill>
              </a:rPr>
            </a:br>
            <a:r>
              <a:rPr lang="en-US" sz="800" dirty="0">
                <a:solidFill>
                  <a:srgbClr val="000000"/>
                </a:solidFill>
              </a:rPr>
              <a:t>        </a:t>
            </a:r>
            <a:r>
              <a:rPr lang="en-US" sz="800" dirty="0">
                <a:solidFill>
                  <a:srgbClr val="000096"/>
                </a:solidFill>
              </a:rPr>
              <a:t>&lt;Publisher&gt;</a:t>
            </a:r>
            <a:r>
              <a:rPr lang="en-US" sz="800" dirty="0">
                <a:solidFill>
                  <a:srgbClr val="000000"/>
                </a:solidFill>
              </a:rPr>
              <a:t>Dover Publications</a:t>
            </a:r>
            <a:r>
              <a:rPr lang="en-US" sz="800" dirty="0">
                <a:solidFill>
                  <a:srgbClr val="000096"/>
                </a:solidFill>
              </a:rPr>
              <a:t>&lt;/Publisher&gt;</a:t>
            </a:r>
            <a:r>
              <a:rPr lang="en-US" sz="800" dirty="0">
                <a:solidFill>
                  <a:srgbClr val="000000"/>
                </a:solidFill>
              </a:rPr>
              <a:t/>
            </a:r>
            <a:br>
              <a:rPr lang="en-US" sz="800" dirty="0">
                <a:solidFill>
                  <a:srgbClr val="000000"/>
                </a:solidFill>
              </a:rPr>
            </a:br>
            <a:r>
              <a:rPr lang="en-US" sz="800" dirty="0">
                <a:solidFill>
                  <a:srgbClr val="000000"/>
                </a:solidFill>
              </a:rPr>
              <a:t>    </a:t>
            </a:r>
            <a:r>
              <a:rPr lang="en-US" sz="800" dirty="0">
                <a:solidFill>
                  <a:srgbClr val="000096"/>
                </a:solidFill>
              </a:rPr>
              <a:t>&lt;/Book&gt;</a:t>
            </a:r>
            <a:r>
              <a:rPr lang="en-US" sz="800" dirty="0">
                <a:solidFill>
                  <a:srgbClr val="000000"/>
                </a:solidFill>
              </a:rPr>
              <a:t/>
            </a:r>
            <a:br>
              <a:rPr lang="en-US" sz="800" dirty="0">
                <a:solidFill>
                  <a:srgbClr val="000000"/>
                </a:solidFill>
              </a:rPr>
            </a:br>
            <a:r>
              <a:rPr lang="en-US" sz="800" dirty="0">
                <a:solidFill>
                  <a:srgbClr val="000096"/>
                </a:solidFill>
              </a:rPr>
              <a:t>&lt;/Books&gt;</a:t>
            </a:r>
            <a:endParaRPr lang="en-US" sz="800" dirty="0"/>
          </a:p>
        </p:txBody>
      </p:sp>
      <p:sp>
        <p:nvSpPr>
          <p:cNvPr id="23" name="TextBox 22"/>
          <p:cNvSpPr txBox="1"/>
          <p:nvPr/>
        </p:nvSpPr>
        <p:spPr>
          <a:xfrm>
            <a:off x="7470984" y="2607315"/>
            <a:ext cx="26211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Structured representation</a:t>
            </a:r>
            <a:endParaRPr lang="en-US" dirty="0"/>
          </a:p>
        </p:txBody>
      </p:sp>
      <p:sp>
        <p:nvSpPr>
          <p:cNvPr id="2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r>
              <a:rPr lang="en-US" dirty="0" smtClean="0"/>
              <a:t>8</a:t>
            </a:r>
            <a:endParaRPr lang="en-US" dirty="0"/>
          </a:p>
        </p:txBody>
      </p:sp>
      <p:sp>
        <p:nvSpPr>
          <p:cNvPr id="25" name="Right Arrow 24"/>
          <p:cNvSpPr/>
          <p:nvPr/>
        </p:nvSpPr>
        <p:spPr>
          <a:xfrm>
            <a:off x="4413504" y="3377184"/>
            <a:ext cx="505364" cy="19507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Down Arrow 25"/>
          <p:cNvSpPr/>
          <p:nvPr/>
        </p:nvSpPr>
        <p:spPr>
          <a:xfrm>
            <a:off x="5791200" y="2546355"/>
            <a:ext cx="219456" cy="55910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1" name="Straight Connector 30"/>
          <p:cNvCxnSpPr/>
          <p:nvPr/>
        </p:nvCxnSpPr>
        <p:spPr>
          <a:xfrm>
            <a:off x="5918971" y="3948206"/>
            <a:ext cx="0" cy="888935"/>
          </a:xfrm>
          <a:prstGeom prst="line">
            <a:avLst/>
          </a:prstGeom>
          <a:ln w="152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Right Arrow 31"/>
          <p:cNvSpPr/>
          <p:nvPr/>
        </p:nvSpPr>
        <p:spPr>
          <a:xfrm>
            <a:off x="5849620" y="4653596"/>
            <a:ext cx="1552013" cy="279531"/>
          </a:xfrm>
          <a:prstGeom prst="right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310147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Parsing Techniques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Over the last 50 years many parsing techniques have been created.</a:t>
            </a:r>
          </a:p>
          <a:p>
            <a:r>
              <a:rPr lang="en-US" dirty="0" smtClean="0"/>
              <a:t>Some parsing </a:t>
            </a:r>
            <a:r>
              <a:rPr lang="en-US" dirty="0"/>
              <a:t>techniques </a:t>
            </a:r>
            <a:r>
              <a:rPr lang="en-US" dirty="0" smtClean="0"/>
              <a:t>work from the starting grammar rule to the bottom. These are called top-down parsing techniques.</a:t>
            </a:r>
          </a:p>
          <a:p>
            <a:r>
              <a:rPr lang="en-US" dirty="0" smtClean="0"/>
              <a:t>Other parsing </a:t>
            </a:r>
            <a:r>
              <a:rPr lang="en-US" dirty="0"/>
              <a:t>techniques </a:t>
            </a:r>
            <a:r>
              <a:rPr lang="en-US" dirty="0" smtClean="0"/>
              <a:t>work from the bottom grammar rules to the </a:t>
            </a:r>
            <a:r>
              <a:rPr lang="en-US" dirty="0"/>
              <a:t>starting grammar </a:t>
            </a:r>
            <a:r>
              <a:rPr lang="en-US" dirty="0" smtClean="0"/>
              <a:t>rule. </a:t>
            </a:r>
            <a:r>
              <a:rPr lang="en-US" dirty="0"/>
              <a:t>These are called </a:t>
            </a:r>
            <a:r>
              <a:rPr lang="en-US" dirty="0" smtClean="0"/>
              <a:t>bottom-up </a:t>
            </a:r>
            <a:r>
              <a:rPr lang="en-US" dirty="0"/>
              <a:t>parsing </a:t>
            </a:r>
            <a:r>
              <a:rPr lang="en-US" dirty="0" smtClean="0"/>
              <a:t>techniques.</a:t>
            </a:r>
          </a:p>
          <a:p>
            <a:r>
              <a:rPr lang="en-US" dirty="0" smtClean="0"/>
              <a:t>The following slides show how to apply a powerful bottom-up parsing technique to the Books example.</a:t>
            </a:r>
            <a:endParaRPr lang="en-US" dirty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r>
              <a:rPr lang="en-US" dirty="0" smtClean="0"/>
              <a:t>9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93790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7373</TotalTime>
  <Words>971</Words>
  <Application>Microsoft Office PowerPoint</Application>
  <PresentationFormat>Widescreen</PresentationFormat>
  <Paragraphs>276</Paragraphs>
  <Slides>32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32</vt:i4>
      </vt:variant>
    </vt:vector>
  </HeadingPairs>
  <TitlesOfParts>
    <vt:vector size="37" baseType="lpstr">
      <vt:lpstr>Arial</vt:lpstr>
      <vt:lpstr>Calibri</vt:lpstr>
      <vt:lpstr>Calibri Light</vt:lpstr>
      <vt:lpstr>Verdana</vt:lpstr>
      <vt:lpstr>Office Theme</vt:lpstr>
      <vt:lpstr>Parsing for XML Developers</vt:lpstr>
      <vt:lpstr>Flat XML Document</vt:lpstr>
      <vt:lpstr>Give it structure to facilitate processing</vt:lpstr>
      <vt:lpstr>That’s parsing!</vt:lpstr>
      <vt:lpstr>Parsing</vt:lpstr>
      <vt:lpstr>From the book: “Parsing Techniques”</vt:lpstr>
      <vt:lpstr>Grammar</vt:lpstr>
      <vt:lpstr>Parsing</vt:lpstr>
      <vt:lpstr>Parsing Techniques</vt:lpstr>
      <vt:lpstr>What does “powerful” mean?</vt:lpstr>
      <vt:lpstr>Suppose we were to structure the XML from scratch. We might follow these steps:</vt:lpstr>
      <vt:lpstr>Follow these steps (cont.):</vt:lpstr>
      <vt:lpstr>Follow these steps (cont.):</vt:lpstr>
      <vt:lpstr>Last step: add the last Book’s Publisher</vt:lpstr>
      <vt:lpstr>Alternate view of the steps (a tree view)</vt:lpstr>
      <vt:lpstr>Alternate view (cont.)</vt:lpstr>
      <vt:lpstr>Alternate view (cont.)</vt:lpstr>
      <vt:lpstr>Last step: add the last Book’s Publisher</vt:lpstr>
      <vt:lpstr>Terminology: Production Step</vt:lpstr>
      <vt:lpstr>Top down</vt:lpstr>
      <vt:lpstr>Bottom-up parsing</vt:lpstr>
      <vt:lpstr>Let’s begin …</vt:lpstr>
      <vt:lpstr>Next</vt:lpstr>
      <vt:lpstr>Next</vt:lpstr>
      <vt:lpstr>Next</vt:lpstr>
      <vt:lpstr>Next</vt:lpstr>
      <vt:lpstr>Next</vt:lpstr>
      <vt:lpstr>Next</vt:lpstr>
      <vt:lpstr>See the algorithm?</vt:lpstr>
      <vt:lpstr>Terminology: Reduction</vt:lpstr>
      <vt:lpstr>Build your own bottom up parser!</vt:lpstr>
      <vt:lpstr>I implemented a bottom-up parser</vt:lpstr>
    </vt:vector>
  </TitlesOfParts>
  <Company>The MITRE Corporation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Parsing for XML Developers</dc:title>
  <dc:creator>Costello, Roger L.</dc:creator>
  <cp:keywords>Parsing, Bottom-up parsing, XML, XSLT, top-down parsing</cp:keywords>
  <cp:lastModifiedBy>Costello, Roger L.</cp:lastModifiedBy>
  <cp:revision>66</cp:revision>
  <dcterms:created xsi:type="dcterms:W3CDTF">2014-09-11T20:04:00Z</dcterms:created>
  <dcterms:modified xsi:type="dcterms:W3CDTF">2014-09-28T21:29:20Z</dcterms:modified>
</cp:coreProperties>
</file>