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55CFC-82E2-4409-919A-A46511261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B3C39-0B4A-4448-A272-F265BDD1AB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0C1C7-1C46-41FB-B761-447EF411A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8C85-0947-45AB-9B8C-440A15CB9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E8004-337C-44C9-9295-715041D32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7C7C1-CD45-4BD5-9785-5A1B5D129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1CEBDC-32AE-4EBD-AFA8-683A84F2A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0109B-C041-4F69-AC16-793762F8C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55041-551D-4463-8047-60894B661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6EAE7-F9FB-4C01-A847-7F5F2DA0D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4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78D94A-DD99-4795-83BC-1A18FE0EAA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D1A5B-CD44-4E50-991B-3C7BCED11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7F88D-02B7-472F-BC80-FB915156B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F5B34-BF45-4098-9889-88AEC0106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3E5A3-1179-49EB-A670-6ADD4136E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06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13727-6513-41C0-AC2A-E9AD0FE5E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D2432-9B22-4535-89A3-A46C7F875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A49F5-4701-4E5A-8A46-77455868A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C6700-72E2-48E4-B003-3B39011FC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CB391-DF5A-47F6-A4F3-5B3CD4951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7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473BF-D15A-422F-8EF0-CC6FF1D55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1704F-1DD0-40B9-9ECA-0774648B1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95C33-0200-4CDD-8029-915267B8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93542-FA64-4E3C-B421-EBE9FA122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82D86-8E65-4094-B59A-C7C388DD2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4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F845D-E09B-486F-A828-C788FEF05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1464F-F9DE-4E35-A108-D2B36606C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F708F0-F263-446F-B354-B4017C4AB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278EA-7CDF-419E-B7BC-CC987F6B7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E73E1-FE7B-48BE-9A88-7DEF85117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81A26-04BE-4243-AEF5-14B402636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2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C061-1128-499C-A9E7-1A26803FA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7B6B7-1068-4ED6-AB0C-F241748BD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904D97-C6E1-4DF8-BB8B-970EB64F6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EFFD53-9F27-48A7-95B0-3FBC2D9B02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F8134F-7657-4959-9801-1F4D14B5E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880D21-3362-4BF0-A6B5-13226A271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958499-D394-43C8-A4FA-12C58E301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596429-7A31-4BFA-AD53-EA6465234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56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61358-B892-4B98-AD54-9AC8D3166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B6FF9-BC00-4958-9DE9-D27B8BA35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09FEC5-2BDB-439E-AA86-EC4D8A221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3A9C12-72ED-41E9-95A1-C05E6C772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2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DCEA2A-EB96-45AD-9442-B78D7BA84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B17E39-D2A6-4220-AEC9-C5BAA3AAE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E2D56-4A94-4AD7-B668-56B935669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37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B82A6-E873-4842-85B8-C142B2106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EC00D-422B-49C9-98A4-FEDBB2C51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14D69F-0185-457A-8F1B-6EA1FC7E8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9954A-0746-4919-85FB-775A37933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23DE7-AE4A-4C70-AF4D-E10EB963E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9A6C8-9E3E-4372-BC53-EB6D66C3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81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0DB62-C7E5-42F4-98D9-01BFF6D92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DBE2F3-4D26-41AE-A139-1FCFD59DF7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6D32A-9CD5-476D-B9E7-B558172AD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7C89E-CA13-4A85-B85D-5EDB90697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5638A-01AA-4AF3-9B63-3D1037C0F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2F5466-A375-4A72-900F-7864E354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5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595A3-6C4D-4C39-8068-A48AABC02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9E05F-1516-4614-9D8A-2D235B583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A692-101D-43DA-BDC9-DE66F7252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5D7F1-C461-47C1-9240-AD2C60C9EB2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E36DE-D77A-4E85-AD8F-891F07F487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9E0DB-878F-4CF9-A1BA-FC2B3DC5F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29C43-D206-46D9-BBED-77D7FC7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8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2D9C77-94F9-4691-BDC5-41E4E99588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 like Alloy because …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CEC466E-4748-4D81-8204-705A92A4E1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44739" y="5725306"/>
            <a:ext cx="2846521" cy="9699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May 7, 2018</a:t>
            </a:r>
          </a:p>
        </p:txBody>
      </p:sp>
    </p:spTree>
    <p:extLst>
      <p:ext uri="{BB962C8B-B14F-4D97-AF65-F5344CB8AC3E}">
        <p14:creationId xmlns:p14="http://schemas.microsoft.com/office/powerpoint/2010/main" val="391847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70719D-7445-4D33-B2E2-CE8C3B881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 like Alloy because 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073F79-D4EE-4C45-A909-4054C9848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16091"/>
          </a:xfrm>
        </p:spPr>
        <p:txBody>
          <a:bodyPr>
            <a:normAutofit/>
          </a:bodyPr>
          <a:lstStyle/>
          <a:p>
            <a:r>
              <a:rPr lang="en-US"/>
              <a:t>Alloy hits the sweet spot: it is rooted in a solid theoretical foundation and yet is practical for solving real-world problems.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74E60F8-F416-4434-9BF5-89E5C21C5677}"/>
              </a:ext>
            </a:extLst>
          </p:cNvPr>
          <p:cNvGrpSpPr/>
          <p:nvPr/>
        </p:nvGrpSpPr>
        <p:grpSpPr>
          <a:xfrm>
            <a:off x="1213658" y="3240087"/>
            <a:ext cx="6600306" cy="1287303"/>
            <a:chOff x="1213658" y="3803659"/>
            <a:chExt cx="6600306" cy="1287303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5BDD3DB4-52CF-46B2-88BF-EA94C42AB112}"/>
                </a:ext>
              </a:extLst>
            </p:cNvPr>
            <p:cNvCxnSpPr/>
            <p:nvPr/>
          </p:nvCxnSpPr>
          <p:spPr>
            <a:xfrm>
              <a:off x="1213658" y="4605251"/>
              <a:ext cx="660030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770FD7F-BE1D-49F6-A481-F313EB0F1C3C}"/>
                </a:ext>
              </a:extLst>
            </p:cNvPr>
            <p:cNvSpPr txBox="1"/>
            <p:nvPr/>
          </p:nvSpPr>
          <p:spPr>
            <a:xfrm>
              <a:off x="1213658" y="4721630"/>
              <a:ext cx="1236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Theoretical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3B40472-C040-4431-86C3-69DF2866B583}"/>
                </a:ext>
              </a:extLst>
            </p:cNvPr>
            <p:cNvSpPr txBox="1"/>
            <p:nvPr/>
          </p:nvSpPr>
          <p:spPr>
            <a:xfrm>
              <a:off x="7093527" y="4721630"/>
              <a:ext cx="604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Fluff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2841AB8-FC2B-48BC-961F-E8F3D7106638}"/>
                </a:ext>
              </a:extLst>
            </p:cNvPr>
            <p:cNvSpPr txBox="1"/>
            <p:nvPr/>
          </p:nvSpPr>
          <p:spPr>
            <a:xfrm>
              <a:off x="4247762" y="4721630"/>
              <a:ext cx="9762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Practical</a:t>
              </a:r>
            </a:p>
          </p:txBody>
        </p:sp>
        <p:sp>
          <p:nvSpPr>
            <p:cNvPr id="12" name="Arrow: Down 11">
              <a:extLst>
                <a:ext uri="{FF2B5EF4-FFF2-40B4-BE49-F238E27FC236}">
                  <a16:creationId xmlns:a16="http://schemas.microsoft.com/office/drawing/2014/main" id="{1A80D8A7-563A-45A2-AA53-E852D9603F5E}"/>
                </a:ext>
              </a:extLst>
            </p:cNvPr>
            <p:cNvSpPr/>
            <p:nvPr/>
          </p:nvSpPr>
          <p:spPr>
            <a:xfrm>
              <a:off x="3474720" y="4172991"/>
              <a:ext cx="249382" cy="36576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F8A77FE-1A02-40E0-A2DE-B1835EC5E631}"/>
                </a:ext>
              </a:extLst>
            </p:cNvPr>
            <p:cNvSpPr txBox="1"/>
            <p:nvPr/>
          </p:nvSpPr>
          <p:spPr>
            <a:xfrm flipH="1">
              <a:off x="3258006" y="3803659"/>
              <a:ext cx="6828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Alloy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1938C9A-4BB6-4135-9C57-13BF1D5C7429}"/>
              </a:ext>
            </a:extLst>
          </p:cNvPr>
          <p:cNvSpPr/>
          <p:nvPr/>
        </p:nvSpPr>
        <p:spPr>
          <a:xfrm>
            <a:off x="1030262" y="6178418"/>
            <a:ext cx="7411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bg1">
                    <a:lumMod val="50000"/>
                  </a:schemeClr>
                </a:solidFill>
              </a:rPr>
              <a:t>Sweet spot: an optimum point or combination of factors or qualities.</a:t>
            </a:r>
          </a:p>
        </p:txBody>
      </p:sp>
    </p:spTree>
    <p:extLst>
      <p:ext uri="{BB962C8B-B14F-4D97-AF65-F5344CB8AC3E}">
        <p14:creationId xmlns:p14="http://schemas.microsoft.com/office/powerpoint/2010/main" val="314592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AE265-8482-4F18-95AD-D32EA22BA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 like Alloy because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4DB56-2708-448A-8237-4B0AC8E13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 like Alloy because it is like having a patient professor looking over your shoulder tirelessly pointing at where you still do not understand the design. [Peter Kriens]</a:t>
            </a:r>
          </a:p>
        </p:txBody>
      </p:sp>
    </p:spTree>
    <p:extLst>
      <p:ext uri="{BB962C8B-B14F-4D97-AF65-F5344CB8AC3E}">
        <p14:creationId xmlns:p14="http://schemas.microsoft.com/office/powerpoint/2010/main" val="2582545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94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 like Alloy because …</vt:lpstr>
      <vt:lpstr>I like Alloy because …</vt:lpstr>
      <vt:lpstr>I like Alloy because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Here’s why I like Alloy</dc:title>
  <dc:creator>Costello, Roger L.</dc:creator>
  <cp:lastModifiedBy>Costello, Roger L.</cp:lastModifiedBy>
  <cp:revision>10</cp:revision>
  <dcterms:created xsi:type="dcterms:W3CDTF">2018-02-28T12:06:41Z</dcterms:created>
  <dcterms:modified xsi:type="dcterms:W3CDTF">2018-05-07T11:43:11Z</dcterms:modified>
</cp:coreProperties>
</file>