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1509-AD58-4902-8402-AB4522DE9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EE43CF-84C0-44EE-A53A-5916E9C22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A7A98-64F2-4DF7-9B6E-A904E41F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F8CCF-978B-43DF-8509-C01F46EA4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F5C9-D29B-49F8-9DE3-D890823F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1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B4CB4-63CA-419C-A4DF-276BF85F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74C561-B379-4B4A-B2AB-BAB2F6A4A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0FDCA-7F8A-44FD-9A21-2AD03AD1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B6635-5903-4784-8DB6-5FCEEA23A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69D14-AEA2-46E1-97B2-85308DEFE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3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C15A21-B185-4845-BEDE-1E5E16B02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BF2549-20FF-4A7F-975C-F577551FC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C5D22-13B7-4BC2-A776-A2843A2FD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6C4D8-9B48-497D-A607-EFD1E0F4F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8BCA0-99D0-4177-AD05-35313AC81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0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3015F-F955-4D66-AC54-76A404A89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74955-8685-4CC8-A247-7BA53057D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33EAB-B2AE-4793-92B9-C3A1713C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A7C70-EB7A-4205-A99A-6193D1CD1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BE616-BC7C-44FC-B6E8-5AF607A99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3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67EA4-6163-410D-98A5-22A0F9A11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27EFD-BB37-4DE2-AA10-D1A206CA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0FFB-15FA-4A55-9124-243D533A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1DE70-7C5E-4AC7-9662-B20112F3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A43C-ABC1-4323-980D-906B088A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3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B1D38-347E-4D0E-AFAE-7B4A9D6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3D7A5-BAB0-4BD1-B375-660143016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81DFB-4750-4947-AF3A-77D4429CA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9EC5A-6519-4234-89FB-0D31C270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2D67BB-393C-4419-9D01-DDBACABC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17449-E81E-4F33-AE01-97758994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ACF8-9931-4EA5-9D59-3B1E9559D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F084A-1898-43A9-AFBF-349E3B0A6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B1D7D-16F3-41FD-9F82-D34C13A8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2B8C5F-417E-42F1-93BE-60CFC8C05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03AD5-C2B1-4FD6-A0D3-ADC65B730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AD82D-5948-4C18-B653-D4570305D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F2C1F-3B94-4460-9D94-2DB386AE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A6016D-659B-4346-B85E-FC81EB6F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39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1AAA-1F53-4F4B-B6D8-7CEE6B400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78DE5C-B2A7-4241-906E-AD0D864B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8D1C5-EB20-4023-8F3A-B31292DB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A5841-5EBE-4EF7-ADC9-183EAD5D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6DB0E-7B6C-463B-8F80-DA922560A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FC77F-2E13-48F9-8BA5-DC1A4AE27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B879BC-2E7A-4005-B4FF-EEA952ED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1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236CA-9AFE-454B-ACD6-E5E4E06E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BD133-D8AB-4A07-BD22-3E44CFF29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28198-4E3F-4F40-BF73-5B841BC4B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1D5B9-5324-444C-91D6-AAAD5984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79BEE-F3DC-44B9-A7E9-1174D9DB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FE2D0-302F-4113-8212-41EF05A3E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D53DA-C4C0-4ECA-A568-3435165C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757C95-D46E-4A7B-825C-AD6441F65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B6B8E-8EDA-4206-A271-B515B318E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4B8A6-398E-4168-956C-57E3FEA25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1A86E-418E-400B-B10A-B9BF5C03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FEEBE-1E55-4EA3-B5E5-26F53441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1ECA1A-48BA-4494-8CA8-425D01311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CF98C-C616-46DC-8F13-A9623D9B1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6E4B8-CB64-44A2-AB2E-9410261E5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70370-9098-434B-933E-E601D5883EA8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BE427-CC6F-4CBE-A89A-FB1181EFD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C41A0-C647-4645-9A90-1348AE1E9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2C4D7-A7BE-4A5A-8655-6122AD6D4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9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568D2-8DA4-47BE-9886-8735E13FE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Three Secrets to Understanding Alloy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9C8D97-9056-4291-9C4F-B10BCA2BA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August 31, 2018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EA4D7D-DB45-4722-B978-303C5D783118}"/>
              </a:ext>
            </a:extLst>
          </p:cNvPr>
          <p:cNvSpPr txBox="1"/>
          <p:nvPr/>
        </p:nvSpPr>
        <p:spPr>
          <a:xfrm>
            <a:off x="4089862" y="3740727"/>
            <a:ext cx="3999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</a:rPr>
              <a:t>Plus!</a:t>
            </a:r>
            <a:r>
              <a:rPr lang="en-US" sz="2400"/>
              <a:t> Two Secrets to Modeling</a:t>
            </a:r>
          </a:p>
        </p:txBody>
      </p:sp>
    </p:spTree>
    <p:extLst>
      <p:ext uri="{BB962C8B-B14F-4D97-AF65-F5344CB8AC3E}">
        <p14:creationId xmlns:p14="http://schemas.microsoft.com/office/powerpoint/2010/main" val="268827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95A2C-C68C-49BA-A0D9-301CECE70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 Secrets to Understanding Alloy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18ABF-E459-4D67-9880-739436976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12877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/>
              <a:t>Everything is a set.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Sets are operated on using basic set operations: union ( + ), difference ( - ), intersection ( &amp; ), join ( . ),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Start out large (unconstrained), and then whittle down (constrain) the sets using set operations. Just like a sculptor starts out with a large piece of granite and then whittles it down into a piece of art.</a:t>
            </a:r>
          </a:p>
        </p:txBody>
      </p:sp>
    </p:spTree>
    <p:extLst>
      <p:ext uri="{BB962C8B-B14F-4D97-AF65-F5344CB8AC3E}">
        <p14:creationId xmlns:p14="http://schemas.microsoft.com/office/powerpoint/2010/main" val="101068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A8EF5-6D1D-4E91-9C36-C6A9FD6F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 Secrets to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01A74-AB21-4E38-B7C9-C853E2EFC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2876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A model abstracts away irrelevant aspects. </a:t>
            </a:r>
          </a:p>
          <a:p>
            <a:pPr lvl="1"/>
            <a:r>
              <a:rPr lang="en-US"/>
              <a:t>Example: a model of browser HTTP requests might ignore (abstract away) how network packets are structured and routed. 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A model simplifies some relevant aspects. </a:t>
            </a:r>
          </a:p>
          <a:p>
            <a:pPr lvl="1"/>
            <a:r>
              <a:rPr lang="en-US"/>
              <a:t>Example: treat HTTP requests like remote procedure calls, ignore the fact that responses to requests might come out of order</a:t>
            </a:r>
          </a:p>
          <a:p>
            <a:pPr lvl="1"/>
            <a:r>
              <a:rPr lang="en-US"/>
              <a:t>Example: assume that DNS (the domain name service) is static (doesn’t change).</a:t>
            </a:r>
          </a:p>
        </p:txBody>
      </p:sp>
    </p:spTree>
    <p:extLst>
      <p:ext uri="{BB962C8B-B14F-4D97-AF65-F5344CB8AC3E}">
        <p14:creationId xmlns:p14="http://schemas.microsoft.com/office/powerpoint/2010/main" val="289746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177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Three Secrets to Understanding Alloy</vt:lpstr>
      <vt:lpstr>3 Secrets to Understanding Alloy</vt:lpstr>
      <vt:lpstr>2 Secrets to Modeling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all constraints be satisfied?</dc:title>
  <dc:creator>Costello, Roger L.</dc:creator>
  <cp:keywords>Alloy, SAT, model, modelling, software, systems, model software, model systems</cp:keywords>
  <cp:lastModifiedBy>Costello, Roger L.</cp:lastModifiedBy>
  <cp:revision>21</cp:revision>
  <dcterms:created xsi:type="dcterms:W3CDTF">2018-01-05T15:07:31Z</dcterms:created>
  <dcterms:modified xsi:type="dcterms:W3CDTF">2018-08-31T11:56:08Z</dcterms:modified>
</cp:coreProperties>
</file>