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8" d="100"/>
          <a:sy n="58" d="100"/>
        </p:scale>
        <p:origin x="89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microsoft.com/office/2015/10/relationships/revisionInfo" Target="revisionInfo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2E18F6-8D17-4117-B4A9-2890399878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85B87AE-20AC-4DAB-B858-2660B6C2F5E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7D72373-44DC-4488-ABEE-43DB8B6E73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D510F-41F1-48EA-B00D-4DFDB7EAD679}" type="datetimeFigureOut">
              <a:rPr lang="en-US" smtClean="0"/>
              <a:t>3/24/2018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DFC0173-0916-4B3C-AFD7-B0D8FA9B21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AB39BC6-63D2-4497-93E6-E266BC48C3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5CEEFF-1969-4F32-B704-42FAFD82F5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5164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16B71D-935D-4989-9303-261A520AAC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26536E7-66AD-4AE7-B2F0-69A97BDA3EA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62342A-3E94-411F-8E8D-452A0D5BC2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D510F-41F1-48EA-B00D-4DFDB7EAD679}" type="datetimeFigureOut">
              <a:rPr lang="en-US" smtClean="0"/>
              <a:t>3/24/2018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6FA4D16-03C9-4CBE-9A0A-E198F2ED84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FA1CDC6-C8EF-4D2C-A6E5-0415627C26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5CEEFF-1969-4F32-B704-42FAFD82F5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75003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26677D4-EA98-44DC-B801-C2F4734531D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C95ACD1-9E73-49AE-9AC6-80176B673C2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AC406D-3ED2-49C4-8985-85098AD3D5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D510F-41F1-48EA-B00D-4DFDB7EAD679}" type="datetimeFigureOut">
              <a:rPr lang="en-US" smtClean="0"/>
              <a:t>3/24/2018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D017FD-EFF1-4082-AD06-738719E1BA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AE69DAD-45AF-4B55-BCE5-E05207140E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5CEEFF-1969-4F32-B704-42FAFD82F5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02671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27B269-CA10-4F93-932F-395CFCC5B0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3661C0-089B-482A-8AAB-049538CE7A3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AB0A2FD-19EE-43EF-B739-AD8F4E74FD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D510F-41F1-48EA-B00D-4DFDB7EAD679}" type="datetimeFigureOut">
              <a:rPr lang="en-US" smtClean="0"/>
              <a:t>3/24/2018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BFFDB6E-C32E-48BA-8128-F98AC9A124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69AA471-82F2-4C71-B4C3-B98CE035E1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5CEEFF-1969-4F32-B704-42FAFD82F5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61231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61DFEC-0472-476D-9D6C-DA55477482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55A6470-07F9-4731-B2E4-5EC93CDDBC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A1BCB36-2E2E-4596-B43B-2E343EF40A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D510F-41F1-48EA-B00D-4DFDB7EAD679}" type="datetimeFigureOut">
              <a:rPr lang="en-US" smtClean="0"/>
              <a:t>3/24/2018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35EED55-7A48-4AA8-9963-7062B37F96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460170-CEB3-49AF-AC7E-FCB62B24CA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5CEEFF-1969-4F32-B704-42FAFD82F5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4056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B12897-BF7A-47CF-A3F8-80403491BF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3E52D6-C4DC-413E-8317-80888D43BDC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6A3AB41-E35F-455F-8B2E-9BF136DE59A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256FB43-CC0C-4C4A-8742-F8636842E3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D510F-41F1-48EA-B00D-4DFDB7EAD679}" type="datetimeFigureOut">
              <a:rPr lang="en-US" smtClean="0"/>
              <a:t>3/24/2018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777165E-FE63-4E54-8619-1438A88EA5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FB1920A-4867-4A30-838A-3B3020C627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5CEEFF-1969-4F32-B704-42FAFD82F5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27760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156032-6186-477E-815F-E41962AF25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6A4DA07-13ED-4C1B-9753-5CD2B4639C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1645332-3E7C-4D28-851C-5BB77B18F6E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0594CC5-4D21-4FF3-865B-D0B9FD0C585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33B665F-662D-41CA-8959-72AE1CB4E08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255A536-2F1A-4D26-A5FE-E38A8B4715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D510F-41F1-48EA-B00D-4DFDB7EAD679}" type="datetimeFigureOut">
              <a:rPr lang="en-US" smtClean="0"/>
              <a:t>3/24/2018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34DE822-0E1D-4AFE-A242-1ED72FC118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5ECD427-4062-4E0A-87A7-ED30A12087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5CEEFF-1969-4F32-B704-42FAFD82F5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7895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FE467F-95CE-4AE4-9927-F84F94B325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C587B25-FBB3-43F5-B2FC-7048B6D92C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D510F-41F1-48EA-B00D-4DFDB7EAD679}" type="datetimeFigureOut">
              <a:rPr lang="en-US" smtClean="0"/>
              <a:t>3/24/2018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5C1CC67-86DB-4DD1-A17D-53D06CAC23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3FBD276-091B-4E1A-B8E2-642C359ADB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5CEEFF-1969-4F32-B704-42FAFD82F5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74748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8A083F4-700B-4A0C-BCCA-F612141DF5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D510F-41F1-48EA-B00D-4DFDB7EAD679}" type="datetimeFigureOut">
              <a:rPr lang="en-US" smtClean="0"/>
              <a:t>3/24/2018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05D1BB7-FE0C-494B-8441-85ABA40240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A925D04-362D-4E5E-89C9-E33C7924E5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5CEEFF-1969-4F32-B704-42FAFD82F5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42319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029330-2292-4064-A919-5471A73D3A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8053E7-26A8-4C7F-A79F-B117711CA0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85A37FE-DD2D-4873-837F-3A8AD1C35A0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A1996BF-5CBF-47D9-A5B9-010CA8DFF9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D510F-41F1-48EA-B00D-4DFDB7EAD679}" type="datetimeFigureOut">
              <a:rPr lang="en-US" smtClean="0"/>
              <a:t>3/24/2018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25D0633-6291-484B-A2BD-88DC7F8E3E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AC4DE5B-13BA-4D2C-8995-C8417C5888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5CEEFF-1969-4F32-B704-42FAFD82F5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25500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637B0F-F30C-4615-A537-464164D25D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A369332-776D-42BC-A056-1F276887630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F7DF737-E770-407A-87DC-4B67AB3B2B7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B41E523-E2ED-47A5-BF08-EFB062DAC9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D510F-41F1-48EA-B00D-4DFDB7EAD679}" type="datetimeFigureOut">
              <a:rPr lang="en-US" smtClean="0"/>
              <a:t>3/24/2018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9D24230-005A-48EC-BB32-84564991AC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86FE3E3-CBC3-4F90-ACFA-B254392D8E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5CEEFF-1969-4F32-B704-42FAFD82F5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06744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31643FC-4545-46B3-9CA2-13E2523FB1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1BBC5CA-0E0F-4B17-BDAB-72267A42EC1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1635547-E654-4815-8038-26E5C3EE2A4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AD510F-41F1-48EA-B00D-4DFDB7EAD679}" type="datetimeFigureOut">
              <a:rPr lang="en-US" smtClean="0"/>
              <a:t>3/24/2018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82EBA5A-6CD1-4B4C-A109-1D0D785D2F4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AADB2D9-422C-4F5F-937C-298E44CAA8D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5CEEFF-1969-4F32-B704-42FAFD82F5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55853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theblackmentosbeautybox.blogspot.com/2011/08/review-body-shop-lip-cheek-stain-and.html" TargetMode="External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yeaah-life.blogspot.com/2010/04/one-more-year-down.html" TargetMode="Externa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theblackmentosbeautybox.blogspot.com/2011/08/review-body-shop-lip-cheek-stain-and.html" TargetMode="External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yeaah-life.blogspot.com/2010/04/one-more-year-down.html" TargetMode="Externa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F0C12B-C7DF-4C4A-95F5-30B99BE5AFD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/>
              <a:t>How to create easy-to-read Alloy models</a:t>
            </a: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4CCDBBBD-3ADD-435C-9621-E0125FBD8B1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368443" y="5730096"/>
            <a:ext cx="2599113" cy="936711"/>
          </a:xfrm>
        </p:spPr>
        <p:txBody>
          <a:bodyPr/>
          <a:lstStyle/>
          <a:p>
            <a:r>
              <a:rPr lang="en-US">
                <a:solidFill>
                  <a:schemeClr val="bg1">
                    <a:lumMod val="65000"/>
                  </a:schemeClr>
                </a:solidFill>
              </a:rPr>
              <a:t>Roger L. Costello</a:t>
            </a:r>
          </a:p>
          <a:p>
            <a:r>
              <a:rPr lang="en-US">
                <a:solidFill>
                  <a:schemeClr val="bg1">
                    <a:lumMod val="65000"/>
                  </a:schemeClr>
                </a:solidFill>
              </a:rPr>
              <a:t>March 24, 2018</a:t>
            </a:r>
          </a:p>
        </p:txBody>
      </p:sp>
    </p:spTree>
    <p:extLst>
      <p:ext uri="{BB962C8B-B14F-4D97-AF65-F5344CB8AC3E}">
        <p14:creationId xmlns:p14="http://schemas.microsoft.com/office/powerpoint/2010/main" val="40366355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4A0B13-8213-440F-A85A-573B3082E8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Not Readable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52A37E-1183-42A3-98FC-5DB44875CD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634942"/>
          </a:xfrm>
        </p:spPr>
        <p:txBody>
          <a:bodyPr/>
          <a:lstStyle/>
          <a:p>
            <a:r>
              <a:rPr lang="en-US"/>
              <a:t>Oftentimes a pred or fun has two parameters, e.g., 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593D369E-38EB-4539-85DB-C39210EA7F14}"/>
              </a:ext>
            </a:extLst>
          </p:cNvPr>
          <p:cNvSpPr/>
          <p:nvPr/>
        </p:nvSpPr>
        <p:spPr>
          <a:xfrm>
            <a:off x="1934094" y="2460567"/>
            <a:ext cx="4799215" cy="1200329"/>
          </a:xfrm>
          <a:prstGeom prst="rect">
            <a:avLst/>
          </a:prstGeom>
          <a:ln>
            <a:solidFill>
              <a:schemeClr val="bg1">
                <a:lumMod val="6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en-US" sz="2400" b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pred</a:t>
            </a:r>
            <a:r>
              <a:rPr lang="en-US" sz="24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logsOnAs[c1, c2 : Customer] {</a:t>
            </a:r>
            <a:br>
              <a:rPr lang="en-US" sz="24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24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</a:t>
            </a:r>
            <a:r>
              <a:rPr lang="en-US" sz="2400" b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…</a:t>
            </a:r>
            <a:br>
              <a:rPr lang="en-US" sz="24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24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}</a:t>
            </a:r>
            <a:endParaRPr lang="en-US" sz="240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E26761D1-705B-4596-8EDD-B54B368922E5}"/>
              </a:ext>
            </a:extLst>
          </p:cNvPr>
          <p:cNvSpPr txBox="1">
            <a:spLocks/>
          </p:cNvSpPr>
          <p:nvPr/>
        </p:nvSpPr>
        <p:spPr>
          <a:xfrm>
            <a:off x="838200" y="3978366"/>
            <a:ext cx="10515600" cy="105914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Let Eve and Alice be two Customers. Then the pred may be called this way: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D4E8FD6-522E-44FA-BDA8-98F8B138BBCC}"/>
              </a:ext>
            </a:extLst>
          </p:cNvPr>
          <p:cNvSpPr/>
          <p:nvPr/>
        </p:nvSpPr>
        <p:spPr>
          <a:xfrm>
            <a:off x="1934094" y="4947862"/>
            <a:ext cx="2716769" cy="461665"/>
          </a:xfrm>
          <a:prstGeom prst="rect">
            <a:avLst/>
          </a:prstGeom>
          <a:ln>
            <a:solidFill>
              <a:schemeClr val="bg1">
                <a:lumMod val="65000"/>
              </a:schemeClr>
            </a:solidFill>
          </a:ln>
        </p:spPr>
        <p:txBody>
          <a:bodyPr wrap="none">
            <a:spAutoFit/>
          </a:bodyPr>
          <a:lstStyle/>
          <a:p>
            <a:r>
              <a:rPr lang="en-US" sz="2400"/>
              <a:t>logsOnAs[Eve, Alice]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728C00A7-56E4-4EAD-B85C-4DD7E9C4AFE0}"/>
              </a:ext>
            </a:extLst>
          </p:cNvPr>
          <p:cNvSpPr txBox="1">
            <a:spLocks/>
          </p:cNvSpPr>
          <p:nvPr/>
        </p:nvSpPr>
        <p:spPr>
          <a:xfrm>
            <a:off x="838200" y="5676934"/>
            <a:ext cx="10515600" cy="5243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Ugh! That’s not readable.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54403745-0AA9-43DC-B59C-27F34941A47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4918688" y="4702445"/>
            <a:ext cx="1190625" cy="952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97802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45147A-29FC-41B3-BB06-D7F562E40F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Is Readable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BF1379-A45C-48B3-BA39-46A2968307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1033953"/>
          </a:xfrm>
        </p:spPr>
        <p:txBody>
          <a:bodyPr/>
          <a:lstStyle/>
          <a:p>
            <a:r>
              <a:rPr lang="en-US"/>
              <a:t>If the first parameter is an atomic value (not a set value), then the pred (or fun) can be called by: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8E68129B-FA65-42E0-A7BA-D60DBEDDB53C}"/>
              </a:ext>
            </a:extLst>
          </p:cNvPr>
          <p:cNvSpPr/>
          <p:nvPr/>
        </p:nvSpPr>
        <p:spPr>
          <a:xfrm>
            <a:off x="2019079" y="2994515"/>
            <a:ext cx="6176756" cy="461665"/>
          </a:xfrm>
          <a:prstGeom prst="rect">
            <a:avLst/>
          </a:prstGeom>
          <a:ln>
            <a:solidFill>
              <a:schemeClr val="bg1">
                <a:lumMod val="65000"/>
              </a:schemeClr>
            </a:solidFill>
          </a:ln>
        </p:spPr>
        <p:txBody>
          <a:bodyPr wrap="none">
            <a:spAutoFit/>
          </a:bodyPr>
          <a:lstStyle/>
          <a:p>
            <a:r>
              <a:rPr lang="en-US" sz="2400"/>
              <a:t>first_parameter.pred_name[second_parameter]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AB1F9861-7046-4EFC-9808-F458689B3CDC}"/>
              </a:ext>
            </a:extLst>
          </p:cNvPr>
          <p:cNvSpPr txBox="1">
            <a:spLocks/>
          </p:cNvSpPr>
          <p:nvPr/>
        </p:nvSpPr>
        <p:spPr>
          <a:xfrm>
            <a:off x="838200" y="3723698"/>
            <a:ext cx="10515600" cy="5822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Eve logs on as Alice can be called by: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34977A1-4BA6-41D0-B280-1AD6742E928F}"/>
              </a:ext>
            </a:extLst>
          </p:cNvPr>
          <p:cNvSpPr/>
          <p:nvPr/>
        </p:nvSpPr>
        <p:spPr>
          <a:xfrm>
            <a:off x="2019079" y="4573512"/>
            <a:ext cx="2647841" cy="461665"/>
          </a:xfrm>
          <a:prstGeom prst="rect">
            <a:avLst/>
          </a:prstGeom>
          <a:ln>
            <a:solidFill>
              <a:schemeClr val="bg1">
                <a:lumMod val="65000"/>
              </a:schemeClr>
            </a:solidFill>
          </a:ln>
        </p:spPr>
        <p:txBody>
          <a:bodyPr wrap="none">
            <a:spAutoFit/>
          </a:bodyPr>
          <a:lstStyle/>
          <a:p>
            <a:r>
              <a:rPr lang="en-US" sz="2400"/>
              <a:t>Eve.logsOnAs[Alice]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8BE5FAC0-4CC5-4F72-9F78-AF38EC432349}"/>
              </a:ext>
            </a:extLst>
          </p:cNvPr>
          <p:cNvSpPr txBox="1">
            <a:spLocks/>
          </p:cNvSpPr>
          <p:nvPr/>
        </p:nvSpPr>
        <p:spPr>
          <a:xfrm>
            <a:off x="838200" y="5302695"/>
            <a:ext cx="10515600" cy="5822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That is highly readable!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5EA9C30D-01A9-45B5-8FA2-074FB93AAEA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5104014" y="4351545"/>
            <a:ext cx="1190552" cy="9511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4365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6EA251-286F-4E19-9CD1-852B1EFEEB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Not Readable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92CB83-FC5C-4B86-8311-B6A152708C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668193"/>
          </a:xfrm>
        </p:spPr>
        <p:txBody>
          <a:bodyPr/>
          <a:lstStyle/>
          <a:p>
            <a:r>
              <a:rPr lang="en-US"/>
              <a:t>This pred is called to cut an icon from a desktop: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0835C139-CA09-4BF5-ABA0-4B9209661F4A}"/>
              </a:ext>
            </a:extLst>
          </p:cNvPr>
          <p:cNvSpPr/>
          <p:nvPr/>
        </p:nvSpPr>
        <p:spPr>
          <a:xfrm>
            <a:off x="1717963" y="2628755"/>
            <a:ext cx="5131724" cy="1200329"/>
          </a:xfrm>
          <a:prstGeom prst="rect">
            <a:avLst/>
          </a:prstGeom>
          <a:ln>
            <a:solidFill>
              <a:schemeClr val="bg1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en-US" sz="2400"/>
              <a:t>pred cut [desktop: Desktop, icon: Icon] {</a:t>
            </a:r>
          </a:p>
          <a:p>
            <a:r>
              <a:rPr lang="en-US" sz="2400"/>
              <a:t>    …</a:t>
            </a:r>
          </a:p>
          <a:p>
            <a:r>
              <a:rPr lang="en-US" sz="2400"/>
              <a:t>}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7377E258-3BE8-43AC-80D9-9B5C9621F6BC}"/>
              </a:ext>
            </a:extLst>
          </p:cNvPr>
          <p:cNvSpPr txBox="1">
            <a:spLocks/>
          </p:cNvSpPr>
          <p:nvPr/>
        </p:nvSpPr>
        <p:spPr>
          <a:xfrm>
            <a:off x="838200" y="3982580"/>
            <a:ext cx="10515600" cy="66819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Here’s how it is called, using the approach two slides back: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4E912A7-6393-4B91-BA1B-3C856BC0E776}"/>
              </a:ext>
            </a:extLst>
          </p:cNvPr>
          <p:cNvSpPr/>
          <p:nvPr/>
        </p:nvSpPr>
        <p:spPr>
          <a:xfrm>
            <a:off x="1717963" y="4804269"/>
            <a:ext cx="2388524" cy="461665"/>
          </a:xfrm>
          <a:prstGeom prst="rect">
            <a:avLst/>
          </a:prstGeom>
          <a:ln>
            <a:solidFill>
              <a:schemeClr val="bg1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en-US" sz="2400"/>
              <a:t>desktop.cut[icon]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9E5EB24F-8D58-4031-8539-965A28058D15}"/>
              </a:ext>
            </a:extLst>
          </p:cNvPr>
          <p:cNvSpPr txBox="1">
            <a:spLocks/>
          </p:cNvSpPr>
          <p:nvPr/>
        </p:nvSpPr>
        <p:spPr>
          <a:xfrm>
            <a:off x="838200" y="5676934"/>
            <a:ext cx="10515600" cy="5243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Ugh! That’s not readable.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363BE4F7-866E-4D8E-9BCD-D2F8D126356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4419924" y="4518934"/>
            <a:ext cx="1190625" cy="952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99038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45147A-29FC-41B3-BB06-D7F562E40F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Is Readable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BF1379-A45C-48B3-BA39-46A2968307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1033953"/>
          </a:xfrm>
        </p:spPr>
        <p:txBody>
          <a:bodyPr/>
          <a:lstStyle/>
          <a:p>
            <a:r>
              <a:rPr lang="en-US"/>
              <a:t>Change the order of the parameters. Change the name of pred: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AB1F9861-7046-4EFC-9808-F458689B3CDC}"/>
              </a:ext>
            </a:extLst>
          </p:cNvPr>
          <p:cNvSpPr txBox="1">
            <a:spLocks/>
          </p:cNvSpPr>
          <p:nvPr/>
        </p:nvSpPr>
        <p:spPr>
          <a:xfrm>
            <a:off x="838200" y="3840074"/>
            <a:ext cx="10515600" cy="5822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icon is cut from desktop can be called by: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34977A1-4BA6-41D0-B280-1AD6742E928F}"/>
              </a:ext>
            </a:extLst>
          </p:cNvPr>
          <p:cNvSpPr/>
          <p:nvPr/>
        </p:nvSpPr>
        <p:spPr>
          <a:xfrm>
            <a:off x="2019079" y="4573512"/>
            <a:ext cx="3014800" cy="461665"/>
          </a:xfrm>
          <a:prstGeom prst="rect">
            <a:avLst/>
          </a:prstGeom>
          <a:ln>
            <a:solidFill>
              <a:schemeClr val="bg1">
                <a:lumMod val="65000"/>
              </a:schemeClr>
            </a:solidFill>
          </a:ln>
        </p:spPr>
        <p:txBody>
          <a:bodyPr wrap="none">
            <a:spAutoFit/>
          </a:bodyPr>
          <a:lstStyle/>
          <a:p>
            <a:r>
              <a:rPr lang="en-US" sz="2400"/>
              <a:t>icon.cutFrom[desktop]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8BE5FAC0-4CC5-4F72-9F78-AF38EC432349}"/>
              </a:ext>
            </a:extLst>
          </p:cNvPr>
          <p:cNvSpPr txBox="1">
            <a:spLocks/>
          </p:cNvSpPr>
          <p:nvPr/>
        </p:nvSpPr>
        <p:spPr>
          <a:xfrm>
            <a:off x="838200" y="5302695"/>
            <a:ext cx="10515600" cy="5822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That is highly readable!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FA621005-C669-4F98-ADCC-E63ABEA2678A}"/>
              </a:ext>
            </a:extLst>
          </p:cNvPr>
          <p:cNvSpPr/>
          <p:nvPr/>
        </p:nvSpPr>
        <p:spPr>
          <a:xfrm>
            <a:off x="1717962" y="2479130"/>
            <a:ext cx="6079375" cy="1200329"/>
          </a:xfrm>
          <a:prstGeom prst="rect">
            <a:avLst/>
          </a:prstGeom>
          <a:ln>
            <a:solidFill>
              <a:schemeClr val="bg1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en-US" sz="2400"/>
              <a:t>pred cutFrom [icon: Icon, desktop: Desktop] {</a:t>
            </a:r>
          </a:p>
          <a:p>
            <a:r>
              <a:rPr lang="en-US" sz="2400"/>
              <a:t>    …</a:t>
            </a:r>
          </a:p>
          <a:p>
            <a:r>
              <a:rPr lang="en-US" sz="2400"/>
              <a:t>}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A9CAA79A-427A-4614-A5F4-F31A75AA9A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5353396" y="4328769"/>
            <a:ext cx="1190552" cy="9511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044884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272</TotalTime>
  <Words>234</Words>
  <Application>Microsoft Office PowerPoint</Application>
  <PresentationFormat>Widescreen</PresentationFormat>
  <Paragraphs>31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Times New Roman</vt:lpstr>
      <vt:lpstr>Office Theme</vt:lpstr>
      <vt:lpstr>How to create easy-to-read Alloy models</vt:lpstr>
      <vt:lpstr>Not Readable</vt:lpstr>
      <vt:lpstr>Is Readable</vt:lpstr>
      <vt:lpstr>Not Readable</vt:lpstr>
      <vt:lpstr>Is Readable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How to create Alloy models that read like English</dc:title>
  <dc:creator>Costello, Roger L.</dc:creator>
  <cp:lastModifiedBy>Costello, Roger L.</cp:lastModifiedBy>
  <cp:revision>10</cp:revision>
  <dcterms:created xsi:type="dcterms:W3CDTF">2018-03-16T08:44:39Z</dcterms:created>
  <dcterms:modified xsi:type="dcterms:W3CDTF">2018-03-24T18:34:18Z</dcterms:modified>
</cp:coreProperties>
</file>